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98" r:id="rId2"/>
  </p:sldMasterIdLst>
  <p:notesMasterIdLst>
    <p:notesMasterId r:id="rId26"/>
  </p:notesMasterIdLst>
  <p:sldIdLst>
    <p:sldId id="258" r:id="rId3"/>
    <p:sldId id="256" r:id="rId4"/>
    <p:sldId id="271" r:id="rId5"/>
    <p:sldId id="279" r:id="rId6"/>
    <p:sldId id="281" r:id="rId7"/>
    <p:sldId id="283" r:id="rId8"/>
    <p:sldId id="257" r:id="rId9"/>
    <p:sldId id="284" r:id="rId10"/>
    <p:sldId id="261" r:id="rId11"/>
    <p:sldId id="289" r:id="rId12"/>
    <p:sldId id="262" r:id="rId13"/>
    <p:sldId id="263" r:id="rId14"/>
    <p:sldId id="265" r:id="rId15"/>
    <p:sldId id="285" r:id="rId16"/>
    <p:sldId id="290" r:id="rId17"/>
    <p:sldId id="273" r:id="rId18"/>
    <p:sldId id="274" r:id="rId19"/>
    <p:sldId id="272" r:id="rId20"/>
    <p:sldId id="268" r:id="rId21"/>
    <p:sldId id="269" r:id="rId22"/>
    <p:sldId id="275" r:id="rId23"/>
    <p:sldId id="287" r:id="rId24"/>
    <p:sldId id="28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59" autoAdjust="0"/>
    <p:restoredTop sz="94660"/>
  </p:normalViewPr>
  <p:slideViewPr>
    <p:cSldViewPr snapToGrid="0">
      <p:cViewPr>
        <p:scale>
          <a:sx n="60" d="100"/>
          <a:sy n="60" d="100"/>
        </p:scale>
        <p:origin x="-1302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C6DC07-7A17-4506-BF47-79E012B073AC}" type="doc">
      <dgm:prSet loTypeId="urn:microsoft.com/office/officeart/2005/8/layout/hierarchy2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D830CB-C721-4D92-9BF2-CD008B224398}">
      <dgm:prSet phldrT="[Text]"/>
      <dgm:spPr/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Keo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đất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BFA133C0-9866-435A-AABE-FF59F69759E1}" type="parTrans" cxnId="{95D068F5-EA8B-44E5-ABF0-C243C657D374}">
      <dgm:prSet/>
      <dgm:spPr/>
      <dgm:t>
        <a:bodyPr/>
        <a:lstStyle/>
        <a:p>
          <a:endParaRPr lang="en-US"/>
        </a:p>
      </dgm:t>
    </dgm:pt>
    <dgm:pt modelId="{9178B9FC-0ADA-4F74-9EC7-F9EFFA83575F}" type="sibTrans" cxnId="{95D068F5-EA8B-44E5-ABF0-C243C657D374}">
      <dgm:prSet/>
      <dgm:spPr/>
      <dgm:t>
        <a:bodyPr/>
        <a:lstStyle/>
        <a:p>
          <a:endParaRPr lang="en-US"/>
        </a:p>
      </dgm:t>
    </dgm:pt>
    <dgm:pt modelId="{C0F5D30C-8EFD-4C91-A746-6EB6A964B967}">
      <dgm:prSet phldrT="[Text]"/>
      <dgm:spPr/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Nhân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1D405EA4-721C-49F9-9CB6-1BC0D316C3FF}" type="parTrans" cxnId="{E2F0537B-02A0-471B-B72E-4E42BA20B9C0}">
      <dgm:prSet/>
      <dgm:spPr/>
      <dgm:t>
        <a:bodyPr/>
        <a:lstStyle/>
        <a:p>
          <a:endParaRPr lang="en-US"/>
        </a:p>
      </dgm:t>
    </dgm:pt>
    <dgm:pt modelId="{BCE0C1CF-A9A0-4F17-892B-383AEDBF276A}" type="sibTrans" cxnId="{E2F0537B-02A0-471B-B72E-4E42BA20B9C0}">
      <dgm:prSet/>
      <dgm:spPr/>
      <dgm:t>
        <a:bodyPr/>
        <a:lstStyle/>
        <a:p>
          <a:endParaRPr lang="en-US"/>
        </a:p>
      </dgm:t>
    </dgm:pt>
    <dgm:pt modelId="{2BC3C646-1648-4505-88CC-BA37B2C14AFB}">
      <dgm:prSet phldrT="[Text]"/>
      <dgm:spPr/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Lớp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ion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bù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6419FDFF-9EEF-48E6-A010-11669296D5BD}" type="parTrans" cxnId="{89E5A04E-7E87-42C7-859E-5355174084C6}">
      <dgm:prSet/>
      <dgm:spPr/>
      <dgm:t>
        <a:bodyPr/>
        <a:lstStyle/>
        <a:p>
          <a:endParaRPr lang="en-US"/>
        </a:p>
      </dgm:t>
    </dgm:pt>
    <dgm:pt modelId="{7BD680DA-19EB-4268-B94F-AEEB37A8D94C}" type="sibTrans" cxnId="{89E5A04E-7E87-42C7-859E-5355174084C6}">
      <dgm:prSet/>
      <dgm:spPr/>
      <dgm:t>
        <a:bodyPr/>
        <a:lstStyle/>
        <a:p>
          <a:endParaRPr lang="en-US"/>
        </a:p>
      </dgm:t>
    </dgm:pt>
    <dgm:pt modelId="{E59DE970-33AC-488D-B467-F2CABBBC0C98}">
      <dgm:prSet phldrT="[Text]"/>
      <dgm:spPr/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Lớp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ion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bất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động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92AA1B50-A88B-4CD3-AC06-B8B04CE63010}" type="parTrans" cxnId="{51FEFAB9-D0A2-4B20-B248-7A93E499C656}">
      <dgm:prSet/>
      <dgm:spPr/>
      <dgm:t>
        <a:bodyPr/>
        <a:lstStyle/>
        <a:p>
          <a:endParaRPr lang="en-US"/>
        </a:p>
      </dgm:t>
    </dgm:pt>
    <dgm:pt modelId="{07267598-167C-4CDB-AA24-ED0BC65EA30D}" type="sibTrans" cxnId="{51FEFAB9-D0A2-4B20-B248-7A93E499C656}">
      <dgm:prSet/>
      <dgm:spPr/>
      <dgm:t>
        <a:bodyPr/>
        <a:lstStyle/>
        <a:p>
          <a:endParaRPr lang="en-US"/>
        </a:p>
      </dgm:t>
    </dgm:pt>
    <dgm:pt modelId="{74FAD864-D768-4D98-B926-FCE3CF3FA5E0}">
      <dgm:prSet/>
      <dgm:spPr/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Lớp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ion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quyết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định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điện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AE75817C-7752-4E84-8763-612C0948BCD8}" type="parTrans" cxnId="{AE382631-9D41-4381-8A90-C827091A416A}">
      <dgm:prSet/>
      <dgm:spPr/>
      <dgm:t>
        <a:bodyPr/>
        <a:lstStyle/>
        <a:p>
          <a:endParaRPr lang="en-US"/>
        </a:p>
      </dgm:t>
    </dgm:pt>
    <dgm:pt modelId="{9381C3AD-952C-4F03-A45E-F39C22161F90}" type="sibTrans" cxnId="{AE382631-9D41-4381-8A90-C827091A416A}">
      <dgm:prSet/>
      <dgm:spPr/>
      <dgm:t>
        <a:bodyPr/>
        <a:lstStyle/>
        <a:p>
          <a:endParaRPr lang="en-US"/>
        </a:p>
      </dgm:t>
    </dgm:pt>
    <dgm:pt modelId="{7A2D9409-FF0C-4204-A2B3-CE41BA8FBE52}">
      <dgm:prSet phldrT="[Text]"/>
      <dgm:spPr/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Lớp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ion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khuếch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tán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1CE6A567-1BDC-4944-A141-07149D23D329}" type="parTrans" cxnId="{397C4A75-84BF-44DF-958E-D9A3C42A6C30}">
      <dgm:prSet/>
      <dgm:spPr/>
      <dgm:t>
        <a:bodyPr/>
        <a:lstStyle/>
        <a:p>
          <a:endParaRPr lang="en-US"/>
        </a:p>
      </dgm:t>
    </dgm:pt>
    <dgm:pt modelId="{ED1BA2C9-B00D-4757-B38B-B468DCD38EA3}" type="sibTrans" cxnId="{397C4A75-84BF-44DF-958E-D9A3C42A6C30}">
      <dgm:prSet/>
      <dgm:spPr/>
      <dgm:t>
        <a:bodyPr/>
        <a:lstStyle/>
        <a:p>
          <a:endParaRPr lang="en-US"/>
        </a:p>
      </dgm:t>
    </dgm:pt>
    <dgm:pt modelId="{9A678F10-D0DE-4069-8CF4-7D82BD794F9B}" type="pres">
      <dgm:prSet presAssocID="{0AC6DC07-7A17-4506-BF47-79E012B073A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0928F8-5FE1-4326-9ADC-67A107ABD547}" type="pres">
      <dgm:prSet presAssocID="{68D830CB-C721-4D92-9BF2-CD008B224398}" presName="root1" presStyleCnt="0"/>
      <dgm:spPr/>
    </dgm:pt>
    <dgm:pt modelId="{C07A558A-FBBA-4DB3-9666-687359583D31}" type="pres">
      <dgm:prSet presAssocID="{68D830CB-C721-4D92-9BF2-CD008B22439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B6C37F-29FA-4272-8E81-0AF6EAAEB071}" type="pres">
      <dgm:prSet presAssocID="{68D830CB-C721-4D92-9BF2-CD008B224398}" presName="level2hierChild" presStyleCnt="0"/>
      <dgm:spPr/>
    </dgm:pt>
    <dgm:pt modelId="{18DD3700-A48D-43E0-B98C-34564073D45D}" type="pres">
      <dgm:prSet presAssocID="{1D405EA4-721C-49F9-9CB6-1BC0D316C3FF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716E47A6-21BE-4B75-A51A-685EF14969A9}" type="pres">
      <dgm:prSet presAssocID="{1D405EA4-721C-49F9-9CB6-1BC0D316C3FF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EBE7D73-B18B-424B-8D74-82A6E272C99D}" type="pres">
      <dgm:prSet presAssocID="{C0F5D30C-8EFD-4C91-A746-6EB6A964B967}" presName="root2" presStyleCnt="0"/>
      <dgm:spPr/>
    </dgm:pt>
    <dgm:pt modelId="{CAEE3033-7415-4C22-A801-F1432F6C574D}" type="pres">
      <dgm:prSet presAssocID="{C0F5D30C-8EFD-4C91-A746-6EB6A964B96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AA8224-4DE6-4238-8A16-130959A6041D}" type="pres">
      <dgm:prSet presAssocID="{C0F5D30C-8EFD-4C91-A746-6EB6A964B967}" presName="level3hierChild" presStyleCnt="0"/>
      <dgm:spPr/>
    </dgm:pt>
    <dgm:pt modelId="{B68BAEB4-F645-44DC-B2E7-9C1404048FAE}" type="pres">
      <dgm:prSet presAssocID="{AE75817C-7752-4E84-8763-612C0948BCD8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17D010D5-18E1-430B-9E83-BF2DCF97B872}" type="pres">
      <dgm:prSet presAssocID="{AE75817C-7752-4E84-8763-612C0948BCD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44D4FAA8-FEA9-4F71-9A37-F6FF327405B7}" type="pres">
      <dgm:prSet presAssocID="{74FAD864-D768-4D98-B926-FCE3CF3FA5E0}" presName="root2" presStyleCnt="0"/>
      <dgm:spPr/>
    </dgm:pt>
    <dgm:pt modelId="{2DDCD3DB-54B2-4A98-A124-E0811B99AC17}" type="pres">
      <dgm:prSet presAssocID="{74FAD864-D768-4D98-B926-FCE3CF3FA5E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BBCE99-16EA-4152-9D03-0D024F37974C}" type="pres">
      <dgm:prSet presAssocID="{74FAD864-D768-4D98-B926-FCE3CF3FA5E0}" presName="level3hierChild" presStyleCnt="0"/>
      <dgm:spPr/>
    </dgm:pt>
    <dgm:pt modelId="{7838BCDA-FAB6-4C8B-ACF4-750B77354435}" type="pres">
      <dgm:prSet presAssocID="{6419FDFF-9EEF-48E6-A010-11669296D5BD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35F0A592-68CA-44DA-9282-AB9413293306}" type="pres">
      <dgm:prSet presAssocID="{6419FDFF-9EEF-48E6-A010-11669296D5BD}" presName="connTx" presStyleLbl="parChTrans1D2" presStyleIdx="2" presStyleCnt="3"/>
      <dgm:spPr/>
      <dgm:t>
        <a:bodyPr/>
        <a:lstStyle/>
        <a:p>
          <a:endParaRPr lang="en-US"/>
        </a:p>
      </dgm:t>
    </dgm:pt>
    <dgm:pt modelId="{881E58DB-7B70-43B2-8779-14EB2387F0F6}" type="pres">
      <dgm:prSet presAssocID="{2BC3C646-1648-4505-88CC-BA37B2C14AFB}" presName="root2" presStyleCnt="0"/>
      <dgm:spPr/>
    </dgm:pt>
    <dgm:pt modelId="{8996B684-A425-4848-A8C0-B422A24CAB8A}" type="pres">
      <dgm:prSet presAssocID="{2BC3C646-1648-4505-88CC-BA37B2C14AF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3CA33C-2E9A-4E7A-9682-6F35D2BA340E}" type="pres">
      <dgm:prSet presAssocID="{2BC3C646-1648-4505-88CC-BA37B2C14AFB}" presName="level3hierChild" presStyleCnt="0"/>
      <dgm:spPr/>
    </dgm:pt>
    <dgm:pt modelId="{CC3C4003-E624-4C12-B9C7-E4A9F793F2B1}" type="pres">
      <dgm:prSet presAssocID="{92AA1B50-A88B-4CD3-AC06-B8B04CE63010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B5933C4B-ADCC-49EF-B441-43C9690FD410}" type="pres">
      <dgm:prSet presAssocID="{92AA1B50-A88B-4CD3-AC06-B8B04CE63010}" presName="connTx" presStyleLbl="parChTrans1D3" presStyleIdx="0" presStyleCnt="2"/>
      <dgm:spPr/>
      <dgm:t>
        <a:bodyPr/>
        <a:lstStyle/>
        <a:p>
          <a:endParaRPr lang="en-US"/>
        </a:p>
      </dgm:t>
    </dgm:pt>
    <dgm:pt modelId="{528CE2C2-2FE2-4D40-BBEC-D09F5F30BB2F}" type="pres">
      <dgm:prSet presAssocID="{E59DE970-33AC-488D-B467-F2CABBBC0C98}" presName="root2" presStyleCnt="0"/>
      <dgm:spPr/>
    </dgm:pt>
    <dgm:pt modelId="{31E7FA8C-953B-4844-923B-288B9C8B40F4}" type="pres">
      <dgm:prSet presAssocID="{E59DE970-33AC-488D-B467-F2CABBBC0C98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4E7F3C-0F80-4164-95D3-68B9281E14AA}" type="pres">
      <dgm:prSet presAssocID="{E59DE970-33AC-488D-B467-F2CABBBC0C98}" presName="level3hierChild" presStyleCnt="0"/>
      <dgm:spPr/>
    </dgm:pt>
    <dgm:pt modelId="{D71CA897-4358-44C3-B823-CC3122C652D4}" type="pres">
      <dgm:prSet presAssocID="{1CE6A567-1BDC-4944-A141-07149D23D329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97BE949C-688E-4744-8609-1A42114E1D26}" type="pres">
      <dgm:prSet presAssocID="{1CE6A567-1BDC-4944-A141-07149D23D329}" presName="connTx" presStyleLbl="parChTrans1D3" presStyleIdx="1" presStyleCnt="2"/>
      <dgm:spPr/>
      <dgm:t>
        <a:bodyPr/>
        <a:lstStyle/>
        <a:p>
          <a:endParaRPr lang="en-US"/>
        </a:p>
      </dgm:t>
    </dgm:pt>
    <dgm:pt modelId="{5A84B2DC-9385-44B7-81AA-0C2C8969FE48}" type="pres">
      <dgm:prSet presAssocID="{7A2D9409-FF0C-4204-A2B3-CE41BA8FBE52}" presName="root2" presStyleCnt="0"/>
      <dgm:spPr/>
    </dgm:pt>
    <dgm:pt modelId="{4F0D9E95-7422-460C-9A76-A4A6FAA05C46}" type="pres">
      <dgm:prSet presAssocID="{7A2D9409-FF0C-4204-A2B3-CE41BA8FBE52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E84CCC-8736-448A-8917-3964A64E0E2E}" type="pres">
      <dgm:prSet presAssocID="{7A2D9409-FF0C-4204-A2B3-CE41BA8FBE52}" presName="level3hierChild" presStyleCnt="0"/>
      <dgm:spPr/>
    </dgm:pt>
  </dgm:ptLst>
  <dgm:cxnLst>
    <dgm:cxn modelId="{73D3CCB9-7276-490B-89CD-CF5FAFE62635}" type="presOf" srcId="{2BC3C646-1648-4505-88CC-BA37B2C14AFB}" destId="{8996B684-A425-4848-A8C0-B422A24CAB8A}" srcOrd="0" destOrd="0" presId="urn:microsoft.com/office/officeart/2005/8/layout/hierarchy2"/>
    <dgm:cxn modelId="{69A0C744-1607-473C-B617-E51EB939B782}" type="presOf" srcId="{6419FDFF-9EEF-48E6-A010-11669296D5BD}" destId="{35F0A592-68CA-44DA-9282-AB9413293306}" srcOrd="1" destOrd="0" presId="urn:microsoft.com/office/officeart/2005/8/layout/hierarchy2"/>
    <dgm:cxn modelId="{11710DB4-4AC3-41E3-9C14-B1A141E56FE2}" type="presOf" srcId="{0AC6DC07-7A17-4506-BF47-79E012B073AC}" destId="{9A678F10-D0DE-4069-8CF4-7D82BD794F9B}" srcOrd="0" destOrd="0" presId="urn:microsoft.com/office/officeart/2005/8/layout/hierarchy2"/>
    <dgm:cxn modelId="{7BF202E2-D885-42F2-8AE2-1FE17340E35A}" type="presOf" srcId="{E59DE970-33AC-488D-B467-F2CABBBC0C98}" destId="{31E7FA8C-953B-4844-923B-288B9C8B40F4}" srcOrd="0" destOrd="0" presId="urn:microsoft.com/office/officeart/2005/8/layout/hierarchy2"/>
    <dgm:cxn modelId="{A0B2F8C1-8C46-4893-B105-E5FC61FE36CB}" type="presOf" srcId="{74FAD864-D768-4D98-B926-FCE3CF3FA5E0}" destId="{2DDCD3DB-54B2-4A98-A124-E0811B99AC17}" srcOrd="0" destOrd="0" presId="urn:microsoft.com/office/officeart/2005/8/layout/hierarchy2"/>
    <dgm:cxn modelId="{AE382631-9D41-4381-8A90-C827091A416A}" srcId="{68D830CB-C721-4D92-9BF2-CD008B224398}" destId="{74FAD864-D768-4D98-B926-FCE3CF3FA5E0}" srcOrd="1" destOrd="0" parTransId="{AE75817C-7752-4E84-8763-612C0948BCD8}" sibTransId="{9381C3AD-952C-4F03-A45E-F39C22161F90}"/>
    <dgm:cxn modelId="{1A0A422B-39D8-40D7-961F-6CA7C9762BA0}" type="presOf" srcId="{7A2D9409-FF0C-4204-A2B3-CE41BA8FBE52}" destId="{4F0D9E95-7422-460C-9A76-A4A6FAA05C46}" srcOrd="0" destOrd="0" presId="urn:microsoft.com/office/officeart/2005/8/layout/hierarchy2"/>
    <dgm:cxn modelId="{0487C1AA-1AC1-423A-AEE3-7EC871943C2D}" type="presOf" srcId="{1D405EA4-721C-49F9-9CB6-1BC0D316C3FF}" destId="{18DD3700-A48D-43E0-B98C-34564073D45D}" srcOrd="0" destOrd="0" presId="urn:microsoft.com/office/officeart/2005/8/layout/hierarchy2"/>
    <dgm:cxn modelId="{397C4A75-84BF-44DF-958E-D9A3C42A6C30}" srcId="{2BC3C646-1648-4505-88CC-BA37B2C14AFB}" destId="{7A2D9409-FF0C-4204-A2B3-CE41BA8FBE52}" srcOrd="1" destOrd="0" parTransId="{1CE6A567-1BDC-4944-A141-07149D23D329}" sibTransId="{ED1BA2C9-B00D-4757-B38B-B468DCD38EA3}"/>
    <dgm:cxn modelId="{14599C7F-4E6B-4DB8-9F78-FABB51D39F04}" type="presOf" srcId="{68D830CB-C721-4D92-9BF2-CD008B224398}" destId="{C07A558A-FBBA-4DB3-9666-687359583D31}" srcOrd="0" destOrd="0" presId="urn:microsoft.com/office/officeart/2005/8/layout/hierarchy2"/>
    <dgm:cxn modelId="{E1E50DD8-39DD-42B7-8D6C-3AE12F4EC2C4}" type="presOf" srcId="{1D405EA4-721C-49F9-9CB6-1BC0D316C3FF}" destId="{716E47A6-21BE-4B75-A51A-685EF14969A9}" srcOrd="1" destOrd="0" presId="urn:microsoft.com/office/officeart/2005/8/layout/hierarchy2"/>
    <dgm:cxn modelId="{C05532CA-21F9-4FCA-974D-0F2F65ECD655}" type="presOf" srcId="{6419FDFF-9EEF-48E6-A010-11669296D5BD}" destId="{7838BCDA-FAB6-4C8B-ACF4-750B77354435}" srcOrd="0" destOrd="0" presId="urn:microsoft.com/office/officeart/2005/8/layout/hierarchy2"/>
    <dgm:cxn modelId="{89E5A04E-7E87-42C7-859E-5355174084C6}" srcId="{68D830CB-C721-4D92-9BF2-CD008B224398}" destId="{2BC3C646-1648-4505-88CC-BA37B2C14AFB}" srcOrd="2" destOrd="0" parTransId="{6419FDFF-9EEF-48E6-A010-11669296D5BD}" sibTransId="{7BD680DA-19EB-4268-B94F-AEEB37A8D94C}"/>
    <dgm:cxn modelId="{B21A63E3-D168-42C5-97FC-60C5FCCAF836}" type="presOf" srcId="{AE75817C-7752-4E84-8763-612C0948BCD8}" destId="{17D010D5-18E1-430B-9E83-BF2DCF97B872}" srcOrd="1" destOrd="0" presId="urn:microsoft.com/office/officeart/2005/8/layout/hierarchy2"/>
    <dgm:cxn modelId="{B7177827-DAC9-407B-9AD0-5B5C72EBA774}" type="presOf" srcId="{1CE6A567-1BDC-4944-A141-07149D23D329}" destId="{97BE949C-688E-4744-8609-1A42114E1D26}" srcOrd="1" destOrd="0" presId="urn:microsoft.com/office/officeart/2005/8/layout/hierarchy2"/>
    <dgm:cxn modelId="{E3CE4083-3C90-494A-8208-325645D7AAE5}" type="presOf" srcId="{1CE6A567-1BDC-4944-A141-07149D23D329}" destId="{D71CA897-4358-44C3-B823-CC3122C652D4}" srcOrd="0" destOrd="0" presId="urn:microsoft.com/office/officeart/2005/8/layout/hierarchy2"/>
    <dgm:cxn modelId="{FB4039B0-4ACC-42F3-A04C-64284181A7A7}" type="presOf" srcId="{AE75817C-7752-4E84-8763-612C0948BCD8}" destId="{B68BAEB4-F645-44DC-B2E7-9C1404048FAE}" srcOrd="0" destOrd="0" presId="urn:microsoft.com/office/officeart/2005/8/layout/hierarchy2"/>
    <dgm:cxn modelId="{E2F0537B-02A0-471B-B72E-4E42BA20B9C0}" srcId="{68D830CB-C721-4D92-9BF2-CD008B224398}" destId="{C0F5D30C-8EFD-4C91-A746-6EB6A964B967}" srcOrd="0" destOrd="0" parTransId="{1D405EA4-721C-49F9-9CB6-1BC0D316C3FF}" sibTransId="{BCE0C1CF-A9A0-4F17-892B-383AEDBF276A}"/>
    <dgm:cxn modelId="{AB5B6431-0057-4D1E-9C03-C46D6B1CDBC9}" type="presOf" srcId="{C0F5D30C-8EFD-4C91-A746-6EB6A964B967}" destId="{CAEE3033-7415-4C22-A801-F1432F6C574D}" srcOrd="0" destOrd="0" presId="urn:microsoft.com/office/officeart/2005/8/layout/hierarchy2"/>
    <dgm:cxn modelId="{65E9A7EA-DCB8-4915-B390-544C39242770}" type="presOf" srcId="{92AA1B50-A88B-4CD3-AC06-B8B04CE63010}" destId="{B5933C4B-ADCC-49EF-B441-43C9690FD410}" srcOrd="1" destOrd="0" presId="urn:microsoft.com/office/officeart/2005/8/layout/hierarchy2"/>
    <dgm:cxn modelId="{51FEFAB9-D0A2-4B20-B248-7A93E499C656}" srcId="{2BC3C646-1648-4505-88CC-BA37B2C14AFB}" destId="{E59DE970-33AC-488D-B467-F2CABBBC0C98}" srcOrd="0" destOrd="0" parTransId="{92AA1B50-A88B-4CD3-AC06-B8B04CE63010}" sibTransId="{07267598-167C-4CDB-AA24-ED0BC65EA30D}"/>
    <dgm:cxn modelId="{B0703D69-9D5E-4CB5-8BE5-C6180AFBD7E1}" type="presOf" srcId="{92AA1B50-A88B-4CD3-AC06-B8B04CE63010}" destId="{CC3C4003-E624-4C12-B9C7-E4A9F793F2B1}" srcOrd="0" destOrd="0" presId="urn:microsoft.com/office/officeart/2005/8/layout/hierarchy2"/>
    <dgm:cxn modelId="{95D068F5-EA8B-44E5-ABF0-C243C657D374}" srcId="{0AC6DC07-7A17-4506-BF47-79E012B073AC}" destId="{68D830CB-C721-4D92-9BF2-CD008B224398}" srcOrd="0" destOrd="0" parTransId="{BFA133C0-9866-435A-AABE-FF59F69759E1}" sibTransId="{9178B9FC-0ADA-4F74-9EC7-F9EFFA83575F}"/>
    <dgm:cxn modelId="{F189E774-BE64-4732-A069-4AC7DF182C5D}" type="presParOf" srcId="{9A678F10-D0DE-4069-8CF4-7D82BD794F9B}" destId="{670928F8-5FE1-4326-9ADC-67A107ABD547}" srcOrd="0" destOrd="0" presId="urn:microsoft.com/office/officeart/2005/8/layout/hierarchy2"/>
    <dgm:cxn modelId="{E48022A3-80C8-44D7-BFC9-EF7E81DAB9FA}" type="presParOf" srcId="{670928F8-5FE1-4326-9ADC-67A107ABD547}" destId="{C07A558A-FBBA-4DB3-9666-687359583D31}" srcOrd="0" destOrd="0" presId="urn:microsoft.com/office/officeart/2005/8/layout/hierarchy2"/>
    <dgm:cxn modelId="{B5415897-79B8-4372-879A-C8A81039E922}" type="presParOf" srcId="{670928F8-5FE1-4326-9ADC-67A107ABD547}" destId="{AAB6C37F-29FA-4272-8E81-0AF6EAAEB071}" srcOrd="1" destOrd="0" presId="urn:microsoft.com/office/officeart/2005/8/layout/hierarchy2"/>
    <dgm:cxn modelId="{7F6B9909-66FA-4A0C-B1BD-AACCEA7648B7}" type="presParOf" srcId="{AAB6C37F-29FA-4272-8E81-0AF6EAAEB071}" destId="{18DD3700-A48D-43E0-B98C-34564073D45D}" srcOrd="0" destOrd="0" presId="urn:microsoft.com/office/officeart/2005/8/layout/hierarchy2"/>
    <dgm:cxn modelId="{9A61DFA1-71CF-412F-A6D9-66E5ECAE3640}" type="presParOf" srcId="{18DD3700-A48D-43E0-B98C-34564073D45D}" destId="{716E47A6-21BE-4B75-A51A-685EF14969A9}" srcOrd="0" destOrd="0" presId="urn:microsoft.com/office/officeart/2005/8/layout/hierarchy2"/>
    <dgm:cxn modelId="{47EFBC00-29F1-499A-92D9-9D04784E45F9}" type="presParOf" srcId="{AAB6C37F-29FA-4272-8E81-0AF6EAAEB071}" destId="{2EBE7D73-B18B-424B-8D74-82A6E272C99D}" srcOrd="1" destOrd="0" presId="urn:microsoft.com/office/officeart/2005/8/layout/hierarchy2"/>
    <dgm:cxn modelId="{AAD8FA72-61CD-4ED2-ABE0-FA7B5BE1CAA4}" type="presParOf" srcId="{2EBE7D73-B18B-424B-8D74-82A6E272C99D}" destId="{CAEE3033-7415-4C22-A801-F1432F6C574D}" srcOrd="0" destOrd="0" presId="urn:microsoft.com/office/officeart/2005/8/layout/hierarchy2"/>
    <dgm:cxn modelId="{A7516AC8-91AF-4B8E-B11F-E873D8F3E53B}" type="presParOf" srcId="{2EBE7D73-B18B-424B-8D74-82A6E272C99D}" destId="{F2AA8224-4DE6-4238-8A16-130959A6041D}" srcOrd="1" destOrd="0" presId="urn:microsoft.com/office/officeart/2005/8/layout/hierarchy2"/>
    <dgm:cxn modelId="{2EE82CB2-1EFB-483B-8940-42B75E994F33}" type="presParOf" srcId="{AAB6C37F-29FA-4272-8E81-0AF6EAAEB071}" destId="{B68BAEB4-F645-44DC-B2E7-9C1404048FAE}" srcOrd="2" destOrd="0" presId="urn:microsoft.com/office/officeart/2005/8/layout/hierarchy2"/>
    <dgm:cxn modelId="{75FAB0AB-5D62-4752-94F9-136A58EEEF74}" type="presParOf" srcId="{B68BAEB4-F645-44DC-B2E7-9C1404048FAE}" destId="{17D010D5-18E1-430B-9E83-BF2DCF97B872}" srcOrd="0" destOrd="0" presId="urn:microsoft.com/office/officeart/2005/8/layout/hierarchy2"/>
    <dgm:cxn modelId="{6D4295D2-8C57-4301-BE8B-1DD128E03A81}" type="presParOf" srcId="{AAB6C37F-29FA-4272-8E81-0AF6EAAEB071}" destId="{44D4FAA8-FEA9-4F71-9A37-F6FF327405B7}" srcOrd="3" destOrd="0" presId="urn:microsoft.com/office/officeart/2005/8/layout/hierarchy2"/>
    <dgm:cxn modelId="{ACC2A1FF-E1BA-45B1-8C87-1B32F235EE7B}" type="presParOf" srcId="{44D4FAA8-FEA9-4F71-9A37-F6FF327405B7}" destId="{2DDCD3DB-54B2-4A98-A124-E0811B99AC17}" srcOrd="0" destOrd="0" presId="urn:microsoft.com/office/officeart/2005/8/layout/hierarchy2"/>
    <dgm:cxn modelId="{2EFCFA81-C629-4AFB-9DF5-9D82F1318B71}" type="presParOf" srcId="{44D4FAA8-FEA9-4F71-9A37-F6FF327405B7}" destId="{89BBCE99-16EA-4152-9D03-0D024F37974C}" srcOrd="1" destOrd="0" presId="urn:microsoft.com/office/officeart/2005/8/layout/hierarchy2"/>
    <dgm:cxn modelId="{2EBC47A9-E9A7-42BA-9314-8B110ACB93B3}" type="presParOf" srcId="{AAB6C37F-29FA-4272-8E81-0AF6EAAEB071}" destId="{7838BCDA-FAB6-4C8B-ACF4-750B77354435}" srcOrd="4" destOrd="0" presId="urn:microsoft.com/office/officeart/2005/8/layout/hierarchy2"/>
    <dgm:cxn modelId="{558B5102-B559-48B4-880A-7ACD6D38A9D1}" type="presParOf" srcId="{7838BCDA-FAB6-4C8B-ACF4-750B77354435}" destId="{35F0A592-68CA-44DA-9282-AB9413293306}" srcOrd="0" destOrd="0" presId="urn:microsoft.com/office/officeart/2005/8/layout/hierarchy2"/>
    <dgm:cxn modelId="{18BFA3A1-1C4E-487D-A294-30CADFB2717B}" type="presParOf" srcId="{AAB6C37F-29FA-4272-8E81-0AF6EAAEB071}" destId="{881E58DB-7B70-43B2-8779-14EB2387F0F6}" srcOrd="5" destOrd="0" presId="urn:microsoft.com/office/officeart/2005/8/layout/hierarchy2"/>
    <dgm:cxn modelId="{09A2532A-355F-41A0-8DBD-9342EED0D898}" type="presParOf" srcId="{881E58DB-7B70-43B2-8779-14EB2387F0F6}" destId="{8996B684-A425-4848-A8C0-B422A24CAB8A}" srcOrd="0" destOrd="0" presId="urn:microsoft.com/office/officeart/2005/8/layout/hierarchy2"/>
    <dgm:cxn modelId="{C094B79A-4115-4C38-8125-F7835A258F5A}" type="presParOf" srcId="{881E58DB-7B70-43B2-8779-14EB2387F0F6}" destId="{4E3CA33C-2E9A-4E7A-9682-6F35D2BA340E}" srcOrd="1" destOrd="0" presId="urn:microsoft.com/office/officeart/2005/8/layout/hierarchy2"/>
    <dgm:cxn modelId="{8231A0EC-041C-4674-BCF7-03A43856AE94}" type="presParOf" srcId="{4E3CA33C-2E9A-4E7A-9682-6F35D2BA340E}" destId="{CC3C4003-E624-4C12-B9C7-E4A9F793F2B1}" srcOrd="0" destOrd="0" presId="urn:microsoft.com/office/officeart/2005/8/layout/hierarchy2"/>
    <dgm:cxn modelId="{F4F41DF4-9302-4107-800F-14FC3494FE8C}" type="presParOf" srcId="{CC3C4003-E624-4C12-B9C7-E4A9F793F2B1}" destId="{B5933C4B-ADCC-49EF-B441-43C9690FD410}" srcOrd="0" destOrd="0" presId="urn:microsoft.com/office/officeart/2005/8/layout/hierarchy2"/>
    <dgm:cxn modelId="{F361C1A9-F65F-4B11-90BB-C02C187B8D4E}" type="presParOf" srcId="{4E3CA33C-2E9A-4E7A-9682-6F35D2BA340E}" destId="{528CE2C2-2FE2-4D40-BBEC-D09F5F30BB2F}" srcOrd="1" destOrd="0" presId="urn:microsoft.com/office/officeart/2005/8/layout/hierarchy2"/>
    <dgm:cxn modelId="{7EF8DD7E-3FA7-4A29-8B75-A15D88F30D2E}" type="presParOf" srcId="{528CE2C2-2FE2-4D40-BBEC-D09F5F30BB2F}" destId="{31E7FA8C-953B-4844-923B-288B9C8B40F4}" srcOrd="0" destOrd="0" presId="urn:microsoft.com/office/officeart/2005/8/layout/hierarchy2"/>
    <dgm:cxn modelId="{A61653C4-5E49-4064-950D-0C3658223813}" type="presParOf" srcId="{528CE2C2-2FE2-4D40-BBEC-D09F5F30BB2F}" destId="{0D4E7F3C-0F80-4164-95D3-68B9281E14AA}" srcOrd="1" destOrd="0" presId="urn:microsoft.com/office/officeart/2005/8/layout/hierarchy2"/>
    <dgm:cxn modelId="{9D73AB6A-8A4A-4140-AA8E-8E37CCE34234}" type="presParOf" srcId="{4E3CA33C-2E9A-4E7A-9682-6F35D2BA340E}" destId="{D71CA897-4358-44C3-B823-CC3122C652D4}" srcOrd="2" destOrd="0" presId="urn:microsoft.com/office/officeart/2005/8/layout/hierarchy2"/>
    <dgm:cxn modelId="{AEB29B45-82CF-4B66-8324-5EE8940AE6B7}" type="presParOf" srcId="{D71CA897-4358-44C3-B823-CC3122C652D4}" destId="{97BE949C-688E-4744-8609-1A42114E1D26}" srcOrd="0" destOrd="0" presId="urn:microsoft.com/office/officeart/2005/8/layout/hierarchy2"/>
    <dgm:cxn modelId="{0DE0DD12-6605-4F00-A601-021E81894B62}" type="presParOf" srcId="{4E3CA33C-2E9A-4E7A-9682-6F35D2BA340E}" destId="{5A84B2DC-9385-44B7-81AA-0C2C8969FE48}" srcOrd="3" destOrd="0" presId="urn:microsoft.com/office/officeart/2005/8/layout/hierarchy2"/>
    <dgm:cxn modelId="{950A9329-98AC-45A8-B64C-B1D027279853}" type="presParOf" srcId="{5A84B2DC-9385-44B7-81AA-0C2C8969FE48}" destId="{4F0D9E95-7422-460C-9A76-A4A6FAA05C46}" srcOrd="0" destOrd="0" presId="urn:microsoft.com/office/officeart/2005/8/layout/hierarchy2"/>
    <dgm:cxn modelId="{8D3040C9-2272-4DEE-8A9A-C819A0E90860}" type="presParOf" srcId="{5A84B2DC-9385-44B7-81AA-0C2C8969FE48}" destId="{D8E84CCC-8736-448A-8917-3964A64E0E2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A558A-FBBA-4DB3-9666-687359583D31}">
      <dsp:nvSpPr>
        <dsp:cNvPr id="0" name=""/>
        <dsp:cNvSpPr/>
      </dsp:nvSpPr>
      <dsp:spPr>
        <a:xfrm>
          <a:off x="734" y="1652951"/>
          <a:ext cx="2682875" cy="1341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err="1" smtClean="0">
              <a:latin typeface="Times New Roman" pitchFamily="18" charset="0"/>
              <a:cs typeface="Times New Roman" pitchFamily="18" charset="0"/>
            </a:rPr>
            <a:t>Keo</a:t>
          </a:r>
          <a:r>
            <a:rPr lang="en-US" sz="33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300" b="1" kern="1200" dirty="0" err="1" smtClean="0">
              <a:latin typeface="Times New Roman" pitchFamily="18" charset="0"/>
              <a:cs typeface="Times New Roman" pitchFamily="18" charset="0"/>
            </a:rPr>
            <a:t>đất</a:t>
          </a:r>
          <a:endParaRPr lang="en-US" sz="3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023" y="1692240"/>
        <a:ext cx="2604297" cy="1262859"/>
      </dsp:txXfrm>
    </dsp:sp>
    <dsp:sp modelId="{18DD3700-A48D-43E0-B98C-34564073D45D}">
      <dsp:nvSpPr>
        <dsp:cNvPr id="0" name=""/>
        <dsp:cNvSpPr/>
      </dsp:nvSpPr>
      <dsp:spPr>
        <a:xfrm rot="18289469">
          <a:off x="2280579" y="1530063"/>
          <a:ext cx="1879209" cy="44560"/>
        </a:xfrm>
        <a:custGeom>
          <a:avLst/>
          <a:gdLst/>
          <a:ahLst/>
          <a:cxnLst/>
          <a:rect l="0" t="0" r="0" b="0"/>
          <a:pathLst>
            <a:path>
              <a:moveTo>
                <a:pt x="0" y="22280"/>
              </a:moveTo>
              <a:lnTo>
                <a:pt x="1879209" y="22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173204" y="1505363"/>
        <a:ext cx="93960" cy="93960"/>
      </dsp:txXfrm>
    </dsp:sp>
    <dsp:sp modelId="{CAEE3033-7415-4C22-A801-F1432F6C574D}">
      <dsp:nvSpPr>
        <dsp:cNvPr id="0" name=""/>
        <dsp:cNvSpPr/>
      </dsp:nvSpPr>
      <dsp:spPr>
        <a:xfrm>
          <a:off x="3756759" y="110298"/>
          <a:ext cx="2682875" cy="1341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err="1" smtClean="0">
              <a:latin typeface="Times New Roman" pitchFamily="18" charset="0"/>
              <a:cs typeface="Times New Roman" pitchFamily="18" charset="0"/>
            </a:rPr>
            <a:t>Nhân</a:t>
          </a:r>
          <a:endParaRPr lang="en-US" sz="3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96048" y="149587"/>
        <a:ext cx="2604297" cy="1262859"/>
      </dsp:txXfrm>
    </dsp:sp>
    <dsp:sp modelId="{B68BAEB4-F645-44DC-B2E7-9C1404048FAE}">
      <dsp:nvSpPr>
        <dsp:cNvPr id="0" name=""/>
        <dsp:cNvSpPr/>
      </dsp:nvSpPr>
      <dsp:spPr>
        <a:xfrm>
          <a:off x="2683609" y="2301389"/>
          <a:ext cx="1073150" cy="44560"/>
        </a:xfrm>
        <a:custGeom>
          <a:avLst/>
          <a:gdLst/>
          <a:ahLst/>
          <a:cxnLst/>
          <a:rect l="0" t="0" r="0" b="0"/>
          <a:pathLst>
            <a:path>
              <a:moveTo>
                <a:pt x="0" y="22280"/>
              </a:moveTo>
              <a:lnTo>
                <a:pt x="1073150" y="22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93356" y="2296841"/>
        <a:ext cx="53657" cy="53657"/>
      </dsp:txXfrm>
    </dsp:sp>
    <dsp:sp modelId="{2DDCD3DB-54B2-4A98-A124-E0811B99AC17}">
      <dsp:nvSpPr>
        <dsp:cNvPr id="0" name=""/>
        <dsp:cNvSpPr/>
      </dsp:nvSpPr>
      <dsp:spPr>
        <a:xfrm>
          <a:off x="3756759" y="1652951"/>
          <a:ext cx="2682875" cy="1341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err="1" smtClean="0">
              <a:latin typeface="Times New Roman" pitchFamily="18" charset="0"/>
              <a:cs typeface="Times New Roman" pitchFamily="18" charset="0"/>
            </a:rPr>
            <a:t>Lớp</a:t>
          </a:r>
          <a:r>
            <a:rPr lang="en-US" sz="3300" b="1" kern="1200" dirty="0" smtClean="0">
              <a:latin typeface="Times New Roman" pitchFamily="18" charset="0"/>
              <a:cs typeface="Times New Roman" pitchFamily="18" charset="0"/>
            </a:rPr>
            <a:t> ion </a:t>
          </a:r>
          <a:r>
            <a:rPr lang="en-US" sz="3300" b="1" kern="1200" dirty="0" err="1" smtClean="0">
              <a:latin typeface="Times New Roman" pitchFamily="18" charset="0"/>
              <a:cs typeface="Times New Roman" pitchFamily="18" charset="0"/>
            </a:rPr>
            <a:t>quyết</a:t>
          </a:r>
          <a:r>
            <a:rPr lang="en-US" sz="33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300" b="1" kern="1200" dirty="0" err="1" smtClean="0"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33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300" b="1" kern="1200" dirty="0" err="1" smtClean="0">
              <a:latin typeface="Times New Roman" pitchFamily="18" charset="0"/>
              <a:cs typeface="Times New Roman" pitchFamily="18" charset="0"/>
            </a:rPr>
            <a:t>điện</a:t>
          </a:r>
          <a:endParaRPr lang="en-US" sz="3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96048" y="1692240"/>
        <a:ext cx="2604297" cy="1262859"/>
      </dsp:txXfrm>
    </dsp:sp>
    <dsp:sp modelId="{7838BCDA-FAB6-4C8B-ACF4-750B77354435}">
      <dsp:nvSpPr>
        <dsp:cNvPr id="0" name=""/>
        <dsp:cNvSpPr/>
      </dsp:nvSpPr>
      <dsp:spPr>
        <a:xfrm rot="3310531">
          <a:off x="2280579" y="3072716"/>
          <a:ext cx="1879209" cy="44560"/>
        </a:xfrm>
        <a:custGeom>
          <a:avLst/>
          <a:gdLst/>
          <a:ahLst/>
          <a:cxnLst/>
          <a:rect l="0" t="0" r="0" b="0"/>
          <a:pathLst>
            <a:path>
              <a:moveTo>
                <a:pt x="0" y="22280"/>
              </a:moveTo>
              <a:lnTo>
                <a:pt x="1879209" y="22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173204" y="3048016"/>
        <a:ext cx="93960" cy="93960"/>
      </dsp:txXfrm>
    </dsp:sp>
    <dsp:sp modelId="{8996B684-A425-4848-A8C0-B422A24CAB8A}">
      <dsp:nvSpPr>
        <dsp:cNvPr id="0" name=""/>
        <dsp:cNvSpPr/>
      </dsp:nvSpPr>
      <dsp:spPr>
        <a:xfrm>
          <a:off x="3756759" y="3195604"/>
          <a:ext cx="2682875" cy="1341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err="1" smtClean="0">
              <a:latin typeface="Times New Roman" pitchFamily="18" charset="0"/>
              <a:cs typeface="Times New Roman" pitchFamily="18" charset="0"/>
            </a:rPr>
            <a:t>Lớp</a:t>
          </a:r>
          <a:r>
            <a:rPr lang="en-US" sz="3300" b="1" kern="1200" dirty="0" smtClean="0">
              <a:latin typeface="Times New Roman" pitchFamily="18" charset="0"/>
              <a:cs typeface="Times New Roman" pitchFamily="18" charset="0"/>
            </a:rPr>
            <a:t> ion </a:t>
          </a:r>
          <a:r>
            <a:rPr lang="en-US" sz="3300" b="1" kern="1200" dirty="0" err="1" smtClean="0">
              <a:latin typeface="Times New Roman" pitchFamily="18" charset="0"/>
              <a:cs typeface="Times New Roman" pitchFamily="18" charset="0"/>
            </a:rPr>
            <a:t>bù</a:t>
          </a:r>
          <a:endParaRPr lang="en-US" sz="3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96048" y="3234893"/>
        <a:ext cx="2604297" cy="1262859"/>
      </dsp:txXfrm>
    </dsp:sp>
    <dsp:sp modelId="{CC3C4003-E624-4C12-B9C7-E4A9F793F2B1}">
      <dsp:nvSpPr>
        <dsp:cNvPr id="0" name=""/>
        <dsp:cNvSpPr/>
      </dsp:nvSpPr>
      <dsp:spPr>
        <a:xfrm rot="19457599">
          <a:off x="6315415" y="3458379"/>
          <a:ext cx="1321588" cy="44560"/>
        </a:xfrm>
        <a:custGeom>
          <a:avLst/>
          <a:gdLst/>
          <a:ahLst/>
          <a:cxnLst/>
          <a:rect l="0" t="0" r="0" b="0"/>
          <a:pathLst>
            <a:path>
              <a:moveTo>
                <a:pt x="0" y="22280"/>
              </a:moveTo>
              <a:lnTo>
                <a:pt x="1321588" y="222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43170" y="3447620"/>
        <a:ext cx="66079" cy="66079"/>
      </dsp:txXfrm>
    </dsp:sp>
    <dsp:sp modelId="{31E7FA8C-953B-4844-923B-288B9C8B40F4}">
      <dsp:nvSpPr>
        <dsp:cNvPr id="0" name=""/>
        <dsp:cNvSpPr/>
      </dsp:nvSpPr>
      <dsp:spPr>
        <a:xfrm>
          <a:off x="7512785" y="2424278"/>
          <a:ext cx="2682875" cy="1341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err="1" smtClean="0">
              <a:latin typeface="Times New Roman" pitchFamily="18" charset="0"/>
              <a:cs typeface="Times New Roman" pitchFamily="18" charset="0"/>
            </a:rPr>
            <a:t>Lớp</a:t>
          </a:r>
          <a:r>
            <a:rPr lang="en-US" sz="3300" b="1" kern="1200" dirty="0" smtClean="0">
              <a:latin typeface="Times New Roman" pitchFamily="18" charset="0"/>
              <a:cs typeface="Times New Roman" pitchFamily="18" charset="0"/>
            </a:rPr>
            <a:t> ion </a:t>
          </a:r>
          <a:r>
            <a:rPr lang="en-US" sz="3300" b="1" kern="1200" dirty="0" err="1" smtClean="0">
              <a:latin typeface="Times New Roman" pitchFamily="18" charset="0"/>
              <a:cs typeface="Times New Roman" pitchFamily="18" charset="0"/>
            </a:rPr>
            <a:t>bất</a:t>
          </a:r>
          <a:r>
            <a:rPr lang="en-US" sz="33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300" b="1" kern="1200" dirty="0" err="1" smtClean="0">
              <a:latin typeface="Times New Roman" pitchFamily="18" charset="0"/>
              <a:cs typeface="Times New Roman" pitchFamily="18" charset="0"/>
            </a:rPr>
            <a:t>động</a:t>
          </a:r>
          <a:endParaRPr lang="en-US" sz="3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52074" y="2463567"/>
        <a:ext cx="2604297" cy="1262859"/>
      </dsp:txXfrm>
    </dsp:sp>
    <dsp:sp modelId="{D71CA897-4358-44C3-B823-CC3122C652D4}">
      <dsp:nvSpPr>
        <dsp:cNvPr id="0" name=""/>
        <dsp:cNvSpPr/>
      </dsp:nvSpPr>
      <dsp:spPr>
        <a:xfrm rot="2142401">
          <a:off x="6315415" y="4229706"/>
          <a:ext cx="1321588" cy="44560"/>
        </a:xfrm>
        <a:custGeom>
          <a:avLst/>
          <a:gdLst/>
          <a:ahLst/>
          <a:cxnLst/>
          <a:rect l="0" t="0" r="0" b="0"/>
          <a:pathLst>
            <a:path>
              <a:moveTo>
                <a:pt x="0" y="22280"/>
              </a:moveTo>
              <a:lnTo>
                <a:pt x="1321588" y="222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43170" y="4218947"/>
        <a:ext cx="66079" cy="66079"/>
      </dsp:txXfrm>
    </dsp:sp>
    <dsp:sp modelId="{4F0D9E95-7422-460C-9A76-A4A6FAA05C46}">
      <dsp:nvSpPr>
        <dsp:cNvPr id="0" name=""/>
        <dsp:cNvSpPr/>
      </dsp:nvSpPr>
      <dsp:spPr>
        <a:xfrm>
          <a:off x="7512785" y="3966931"/>
          <a:ext cx="2682875" cy="1341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err="1" smtClean="0">
              <a:latin typeface="Times New Roman" pitchFamily="18" charset="0"/>
              <a:cs typeface="Times New Roman" pitchFamily="18" charset="0"/>
            </a:rPr>
            <a:t>Lớp</a:t>
          </a:r>
          <a:r>
            <a:rPr lang="en-US" sz="3300" b="1" kern="1200" dirty="0" smtClean="0">
              <a:latin typeface="Times New Roman" pitchFamily="18" charset="0"/>
              <a:cs typeface="Times New Roman" pitchFamily="18" charset="0"/>
            </a:rPr>
            <a:t> ion </a:t>
          </a:r>
          <a:r>
            <a:rPr lang="en-US" sz="3300" b="1" kern="1200" dirty="0" err="1" smtClean="0">
              <a:latin typeface="Times New Roman" pitchFamily="18" charset="0"/>
              <a:cs typeface="Times New Roman" pitchFamily="18" charset="0"/>
            </a:rPr>
            <a:t>khuếch</a:t>
          </a:r>
          <a:r>
            <a:rPr lang="en-US" sz="33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300" b="1" kern="1200" dirty="0" err="1" smtClean="0">
              <a:latin typeface="Times New Roman" pitchFamily="18" charset="0"/>
              <a:cs typeface="Times New Roman" pitchFamily="18" charset="0"/>
            </a:rPr>
            <a:t>tán</a:t>
          </a:r>
          <a:endParaRPr lang="en-US" sz="3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52074" y="4006220"/>
        <a:ext cx="2604297" cy="1262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F4462-38CA-4E9F-9D50-176CBD043AEA}" type="datetimeFigureOut">
              <a:rPr lang="en-US" smtClean="0"/>
              <a:t>08/10/2021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B2C51-9536-471E-A916-32E3C4944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23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DE7BC-852A-4E20-9BFA-514977F507F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9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DE7BC-852A-4E20-9BFA-514977F507F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97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DE7BC-852A-4E20-9BFA-514977F507F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0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endParaRPr lang="en-US">
              <a:solidFill>
                <a:srgbClr val="575F6D"/>
              </a:solidFill>
              <a:latin typeface="Arial" panose="020B0604020202020204" pitchFamily="34" charset="0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white"/>
              </a:solidFill>
              <a:latin typeface="VNI-Times" pitchFamily="2" charset="0"/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white"/>
              </a:solidFill>
              <a:latin typeface="VNI-Times" pitchFamily="2" charset="0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white"/>
              </a:solidFill>
              <a:latin typeface="VNI-Times" pitchFamily="2" charset="0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white"/>
              </a:solidFill>
              <a:latin typeface="VNI-Times" pitchFamily="2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white"/>
              </a:solidFill>
              <a:latin typeface="VNI-Times" pitchFamily="2" charset="0"/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white"/>
              </a:solidFill>
              <a:latin typeface="VNI-Times" pitchFamily="2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4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02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124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err="1" smtClean="0"/>
              <a:t>Clik</a:t>
            </a:r>
            <a:r>
              <a:rPr lang="en-US" dirty="0" smtClean="0"/>
              <a:t>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7140" y="6429380"/>
            <a:ext cx="2844800" cy="320675"/>
          </a:xfrm>
        </p:spPr>
        <p:txBody>
          <a:bodyPr/>
          <a:lstStyle>
            <a:lvl1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4ECF323-2019-4854-AE57-96FC8ED78374}" type="datetime8">
              <a:rPr lang="en-US" smtClean="0"/>
              <a:pPr/>
              <a:t>08/10/2021 01:14 PM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68075" y="6429380"/>
            <a:ext cx="3860800" cy="3206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SS 43 Vắng: 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29380"/>
            <a:ext cx="589856" cy="320675"/>
          </a:xfrm>
        </p:spPr>
        <p:txBody>
          <a:bodyPr/>
          <a:lstStyle>
            <a:lvl1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441A6AE-69E6-4AD5-ABAC-396E309F3A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2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err="1" smtClean="0"/>
              <a:t>Clik</a:t>
            </a:r>
            <a:r>
              <a:rPr lang="en-US" dirty="0" smtClean="0"/>
              <a:t>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7140" y="6429380"/>
            <a:ext cx="2844800" cy="320675"/>
          </a:xfrm>
        </p:spPr>
        <p:txBody>
          <a:bodyPr/>
          <a:lstStyle>
            <a:lvl1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4ECF323-2019-4854-AE57-96FC8ED78374}" type="datetime8">
              <a:rPr lang="en-US" smtClean="0"/>
              <a:pPr/>
              <a:t>08/10/2021 01:14 PM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68075" y="6429380"/>
            <a:ext cx="3860800" cy="3206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SS 43 Vắng: 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29380"/>
            <a:ext cx="589856" cy="320675"/>
          </a:xfrm>
        </p:spPr>
        <p:txBody>
          <a:bodyPr/>
          <a:lstStyle>
            <a:lvl1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441A6AE-69E6-4AD5-ABAC-396E309F3A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2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err="1" smtClean="0"/>
              <a:t>Clik</a:t>
            </a:r>
            <a:r>
              <a:rPr lang="en-US" dirty="0" smtClean="0"/>
              <a:t>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7140" y="6429380"/>
            <a:ext cx="2844800" cy="320675"/>
          </a:xfrm>
        </p:spPr>
        <p:txBody>
          <a:bodyPr/>
          <a:lstStyle>
            <a:lvl1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4ECF323-2019-4854-AE57-96FC8ED78374}" type="datetime8">
              <a:rPr lang="en-US" smtClean="0"/>
              <a:pPr/>
              <a:t>08/10/2021 01:14 PM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68075" y="6429380"/>
            <a:ext cx="3860800" cy="3206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SS 43 Vắng: 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29380"/>
            <a:ext cx="589856" cy="320675"/>
          </a:xfrm>
        </p:spPr>
        <p:txBody>
          <a:bodyPr/>
          <a:lstStyle>
            <a:lvl1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441A6AE-69E6-4AD5-ABAC-396E309F3A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2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err="1" smtClean="0"/>
              <a:t>Clik</a:t>
            </a:r>
            <a:r>
              <a:rPr lang="en-US" dirty="0" smtClean="0"/>
              <a:t>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7140" y="6429380"/>
            <a:ext cx="2844800" cy="320675"/>
          </a:xfrm>
        </p:spPr>
        <p:txBody>
          <a:bodyPr/>
          <a:lstStyle>
            <a:lvl1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4ECF323-2019-4854-AE57-96FC8ED78374}" type="datetime8">
              <a:rPr lang="en-US" smtClean="0">
                <a:solidFill>
                  <a:srgbClr val="335338"/>
                </a:solidFill>
              </a:rPr>
              <a:pPr/>
              <a:t>08/10/2021 01:14 PM</a:t>
            </a:fld>
            <a:endParaRPr lang="en-US" dirty="0">
              <a:solidFill>
                <a:srgbClr val="33533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68075" y="6429380"/>
            <a:ext cx="3860800" cy="3206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>
                <a:solidFill>
                  <a:srgbClr val="335338"/>
                </a:solidFill>
              </a:rPr>
              <a:t>SS 43 Vắng: 1</a:t>
            </a:r>
            <a:endParaRPr lang="en-US" dirty="0">
              <a:solidFill>
                <a:srgbClr val="33533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29380"/>
            <a:ext cx="589856" cy="320675"/>
          </a:xfrm>
        </p:spPr>
        <p:txBody>
          <a:bodyPr/>
          <a:lstStyle>
            <a:lvl1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441A6AE-69E6-4AD5-ABAC-396E309F3AC6}" type="slidenum">
              <a:rPr lang="en-US" smtClean="0">
                <a:solidFill>
                  <a:srgbClr val="335338"/>
                </a:solidFill>
              </a:rPr>
              <a:pPr/>
              <a:t>‹#›</a:t>
            </a:fld>
            <a:endParaRPr lang="en-US" dirty="0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8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err="1" smtClean="0"/>
              <a:t>Clik</a:t>
            </a:r>
            <a:r>
              <a:rPr lang="en-US" dirty="0" smtClean="0"/>
              <a:t>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7140" y="6429380"/>
            <a:ext cx="2844800" cy="320675"/>
          </a:xfrm>
        </p:spPr>
        <p:txBody>
          <a:bodyPr/>
          <a:lstStyle>
            <a:lvl1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4ECF323-2019-4854-AE57-96FC8ED78374}" type="datetime8">
              <a:rPr lang="en-US" smtClean="0"/>
              <a:t>08/10/2021 01:14 PM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68075" y="6429380"/>
            <a:ext cx="3860800" cy="3206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SS 43 Vắng: 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29380"/>
            <a:ext cx="589856" cy="320675"/>
          </a:xfrm>
        </p:spPr>
        <p:txBody>
          <a:bodyPr/>
          <a:lstStyle>
            <a:lvl1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441A6AE-69E6-4AD5-ABAC-396E309F3A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98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08/10/2021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70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08/10/2021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22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72A38E93-11E4-489D-81BD-9EB16194AC6E}" type="datetimeFigureOut">
              <a:rPr lang="en-US" smtClean="0">
                <a:solidFill>
                  <a:srgbClr val="FFF39D"/>
                </a:solidFill>
              </a:rPr>
              <a:pPr/>
              <a:t>08/10/2021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15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97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08/10/2021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20744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08/10/2021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759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08/10/2021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49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08/10/2021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43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08/10/2021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2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08/10/2021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33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08/10/2021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7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08/10/2021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0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endParaRPr lang="en-US">
              <a:solidFill>
                <a:srgbClr val="FFF39D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245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136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821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7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47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white"/>
              </a:solidFill>
              <a:latin typeface="VNI-Time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white"/>
              </a:solidFill>
              <a:latin typeface="VNI-Times" pitchFamily="2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white"/>
              </a:solidFill>
              <a:latin typeface="VNI-Times" pitchFamily="2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white"/>
              </a:solidFill>
              <a:latin typeface="VNI-Times" pitchFamily="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white"/>
              </a:solidFill>
              <a:latin typeface="VNI-Times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  <a:latin typeface="Arial" panose="020B0604020202020204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19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white"/>
              </a:solidFill>
              <a:latin typeface="VNI-Times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white"/>
              </a:solidFill>
              <a:latin typeface="VNI-Times" pitchFamily="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white"/>
              </a:solidFill>
              <a:latin typeface="VNI-Times" pitchFamily="2" charset="0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white"/>
              </a:solidFill>
              <a:latin typeface="VNI-Times" pitchFamily="2" charset="0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white"/>
              </a:solidFill>
              <a:latin typeface="VNI-Times" pitchFamily="2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4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white"/>
              </a:solidFill>
              <a:latin typeface="VNI-Times" pitchFamily="2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75F6D"/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75F6D"/>
              </a:solidFill>
              <a:latin typeface="VNI-Times" pitchFamily="2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white"/>
              </a:solidFill>
              <a:latin typeface="VNI-Times" pitchFamily="2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white"/>
              </a:solidFill>
              <a:latin typeface="VNI-Times" pitchFamily="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white"/>
              </a:solidFill>
              <a:latin typeface="VNI-Times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latin typeface="VNI-Times" pitchFamily="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7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8" r:id="rId12"/>
    <p:sldLayoutId id="2147483679" r:id="rId13"/>
    <p:sldLayoutId id="2147483680" r:id="rId14"/>
    <p:sldLayoutId id="2147483696" r:id="rId15"/>
    <p:sldLayoutId id="2147483697" r:id="rId16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08/10/2021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5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4" Type="http://schemas.openxmlformats.org/officeDocument/2006/relationships/audio" Target="../media/audio1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0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526697" y="543580"/>
            <a:ext cx="3925427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Nguồn gốc, vai trò, thực trạng của TÀI NGUYÊN ĐẤ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/>
          <a:stretch/>
        </p:blipFill>
        <p:spPr bwMode="auto">
          <a:xfrm>
            <a:off x="4797889" y="294338"/>
            <a:ext cx="3920435" cy="333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210356" y="3789802"/>
            <a:ext cx="101325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xốp của vỏ trái đất, trên đó cây trồng có thể sinh sống và sản xuất ra sản phẩm.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10358" y="5294243"/>
            <a:ext cx="4453465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NAM HOC 2021 - 2022\HINH NEN\png-clipart-question-mark-s-of-people-using-computers-text-recrui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93" y="294339"/>
            <a:ext cx="1197307" cy="10217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M HOC 2021 - 2022\HINH NEN\png-clipart-question-mark-s-of-people-using-computers-text-recrui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17" y="5045004"/>
            <a:ext cx="1197307" cy="10217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51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1461" y="130037"/>
            <a:ext cx="2964476" cy="3023066"/>
            <a:chOff x="955341" y="3398292"/>
            <a:chExt cx="2961565" cy="2961565"/>
          </a:xfrm>
        </p:grpSpPr>
        <p:sp>
          <p:nvSpPr>
            <p:cNvPr id="3" name="Oval 2"/>
            <p:cNvSpPr/>
            <p:nvPr/>
          </p:nvSpPr>
          <p:spPr>
            <a:xfrm>
              <a:off x="955341" y="3398292"/>
              <a:ext cx="2961565" cy="296156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229435" y="3686032"/>
              <a:ext cx="2413379" cy="2413379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504665" y="3961261"/>
              <a:ext cx="1862920" cy="186292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831074" y="4294493"/>
              <a:ext cx="1210101" cy="1210101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94638" y="4667098"/>
              <a:ext cx="1126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780220" y="4260624"/>
              <a:ext cx="19019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026546" y="4592629"/>
              <a:ext cx="19019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061881" y="5092187"/>
              <a:ext cx="19019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795528" y="5504594"/>
              <a:ext cx="19019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326235" y="5655458"/>
              <a:ext cx="19019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21471" y="5504363"/>
              <a:ext cx="19019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626249" y="5174224"/>
              <a:ext cx="19019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15120" y="4827226"/>
              <a:ext cx="19019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35975" y="4461443"/>
              <a:ext cx="19019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31792" y="4166775"/>
              <a:ext cx="19019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Plus 17"/>
            <p:cNvSpPr/>
            <p:nvPr/>
          </p:nvSpPr>
          <p:spPr>
            <a:xfrm>
              <a:off x="2326235" y="3721779"/>
              <a:ext cx="231018" cy="223529"/>
            </a:xfrm>
            <a:prstGeom prst="mathPlus">
              <a:avLst>
                <a:gd name="adj1" fmla="val 642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lus 18"/>
            <p:cNvSpPr/>
            <p:nvPr/>
          </p:nvSpPr>
          <p:spPr>
            <a:xfrm>
              <a:off x="3250123" y="4215309"/>
              <a:ext cx="231018" cy="223529"/>
            </a:xfrm>
            <a:prstGeom prst="mathPlus">
              <a:avLst>
                <a:gd name="adj1" fmla="val 642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lus 19"/>
            <p:cNvSpPr/>
            <p:nvPr/>
          </p:nvSpPr>
          <p:spPr>
            <a:xfrm>
              <a:off x="3252076" y="5281065"/>
              <a:ext cx="231018" cy="223529"/>
            </a:xfrm>
            <a:prstGeom prst="mathPlus">
              <a:avLst>
                <a:gd name="adj1" fmla="val 642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lus 20"/>
            <p:cNvSpPr/>
            <p:nvPr/>
          </p:nvSpPr>
          <p:spPr>
            <a:xfrm>
              <a:off x="1626249" y="5589275"/>
              <a:ext cx="231018" cy="223529"/>
            </a:xfrm>
            <a:prstGeom prst="mathPlus">
              <a:avLst>
                <a:gd name="adj1" fmla="val 642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lus 21"/>
            <p:cNvSpPr/>
            <p:nvPr/>
          </p:nvSpPr>
          <p:spPr>
            <a:xfrm>
              <a:off x="1273647" y="4499720"/>
              <a:ext cx="231018" cy="223529"/>
            </a:xfrm>
            <a:prstGeom prst="mathPlus">
              <a:avLst>
                <a:gd name="adj1" fmla="val 642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lus 22"/>
            <p:cNvSpPr/>
            <p:nvPr/>
          </p:nvSpPr>
          <p:spPr>
            <a:xfrm>
              <a:off x="2342400" y="3413301"/>
              <a:ext cx="231018" cy="223529"/>
            </a:xfrm>
            <a:prstGeom prst="mathPlus">
              <a:avLst>
                <a:gd name="adj1" fmla="val 642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lus 23"/>
            <p:cNvSpPr/>
            <p:nvPr/>
          </p:nvSpPr>
          <p:spPr>
            <a:xfrm>
              <a:off x="3497246" y="4106203"/>
              <a:ext cx="231018" cy="223529"/>
            </a:xfrm>
            <a:prstGeom prst="mathPlus">
              <a:avLst>
                <a:gd name="adj1" fmla="val 642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lus 24"/>
            <p:cNvSpPr/>
            <p:nvPr/>
          </p:nvSpPr>
          <p:spPr>
            <a:xfrm>
              <a:off x="3527305" y="5408666"/>
              <a:ext cx="231018" cy="223529"/>
            </a:xfrm>
            <a:prstGeom prst="mathPlus">
              <a:avLst>
                <a:gd name="adj1" fmla="val 642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lus 25"/>
            <p:cNvSpPr/>
            <p:nvPr/>
          </p:nvSpPr>
          <p:spPr>
            <a:xfrm>
              <a:off x="1409860" y="5812804"/>
              <a:ext cx="231018" cy="223529"/>
            </a:xfrm>
            <a:prstGeom prst="mathPlus">
              <a:avLst>
                <a:gd name="adj1" fmla="val 642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lus 26"/>
            <p:cNvSpPr/>
            <p:nvPr/>
          </p:nvSpPr>
          <p:spPr>
            <a:xfrm>
              <a:off x="1008177" y="4461443"/>
              <a:ext cx="231018" cy="223529"/>
            </a:xfrm>
            <a:prstGeom prst="mathPlus">
              <a:avLst>
                <a:gd name="adj1" fmla="val 642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828346" y="107862"/>
            <a:ext cx="3022186" cy="2961565"/>
            <a:chOff x="6512993" y="3111847"/>
            <a:chExt cx="2961565" cy="2961565"/>
          </a:xfrm>
        </p:grpSpPr>
        <p:sp>
          <p:nvSpPr>
            <p:cNvPr id="29" name="Oval 28"/>
            <p:cNvSpPr/>
            <p:nvPr/>
          </p:nvSpPr>
          <p:spPr>
            <a:xfrm>
              <a:off x="6512993" y="3111847"/>
              <a:ext cx="2961565" cy="296156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787087" y="3399587"/>
              <a:ext cx="2413379" cy="2413379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062317" y="3674816"/>
              <a:ext cx="1862920" cy="186292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388726" y="4008048"/>
              <a:ext cx="1210101" cy="1210101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452290" y="4380653"/>
              <a:ext cx="1126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8598827" y="3817371"/>
              <a:ext cx="19019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949271" y="4827226"/>
              <a:ext cx="19019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00052" y="5632195"/>
              <a:ext cx="19019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927079" y="5006578"/>
              <a:ext cx="19019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935979" y="3595638"/>
              <a:ext cx="19019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678835" y="3525065"/>
              <a:ext cx="19019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195264" y="5056881"/>
              <a:ext cx="19019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825366" y="5899238"/>
              <a:ext cx="19019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691989" y="5266585"/>
              <a:ext cx="19019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074192" y="3854771"/>
              <a:ext cx="19019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Plus 43"/>
            <p:cNvSpPr/>
            <p:nvPr/>
          </p:nvSpPr>
          <p:spPr>
            <a:xfrm>
              <a:off x="7784543" y="3738498"/>
              <a:ext cx="231018" cy="223529"/>
            </a:xfrm>
            <a:prstGeom prst="mathPlus">
              <a:avLst>
                <a:gd name="adj1" fmla="val 642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Plus 44"/>
            <p:cNvSpPr/>
            <p:nvPr/>
          </p:nvSpPr>
          <p:spPr>
            <a:xfrm>
              <a:off x="8384006" y="3943246"/>
              <a:ext cx="231018" cy="223529"/>
            </a:xfrm>
            <a:prstGeom prst="mathPlus">
              <a:avLst>
                <a:gd name="adj1" fmla="val 642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Plus 45"/>
            <p:cNvSpPr/>
            <p:nvPr/>
          </p:nvSpPr>
          <p:spPr>
            <a:xfrm>
              <a:off x="8594310" y="4376693"/>
              <a:ext cx="231018" cy="223529"/>
            </a:xfrm>
            <a:prstGeom prst="mathPlus">
              <a:avLst>
                <a:gd name="adj1" fmla="val 642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Plus 46"/>
            <p:cNvSpPr/>
            <p:nvPr/>
          </p:nvSpPr>
          <p:spPr>
            <a:xfrm>
              <a:off x="8542915" y="4864871"/>
              <a:ext cx="231018" cy="223529"/>
            </a:xfrm>
            <a:prstGeom prst="mathPlus">
              <a:avLst>
                <a:gd name="adj1" fmla="val 642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lus 47"/>
            <p:cNvSpPr/>
            <p:nvPr/>
          </p:nvSpPr>
          <p:spPr>
            <a:xfrm>
              <a:off x="8198025" y="5191065"/>
              <a:ext cx="231018" cy="223529"/>
            </a:xfrm>
            <a:prstGeom prst="mathPlus">
              <a:avLst>
                <a:gd name="adj1" fmla="val 642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Plus 48"/>
            <p:cNvSpPr/>
            <p:nvPr/>
          </p:nvSpPr>
          <p:spPr>
            <a:xfrm>
              <a:off x="7784543" y="5280834"/>
              <a:ext cx="231018" cy="223529"/>
            </a:xfrm>
            <a:prstGeom prst="mathPlus">
              <a:avLst>
                <a:gd name="adj1" fmla="val 642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Plus 49"/>
            <p:cNvSpPr/>
            <p:nvPr/>
          </p:nvSpPr>
          <p:spPr>
            <a:xfrm>
              <a:off x="7377345" y="5092187"/>
              <a:ext cx="231018" cy="223529"/>
            </a:xfrm>
            <a:prstGeom prst="mathPlus">
              <a:avLst>
                <a:gd name="adj1" fmla="val 642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lus 50"/>
            <p:cNvSpPr/>
            <p:nvPr/>
          </p:nvSpPr>
          <p:spPr>
            <a:xfrm>
              <a:off x="7190946" y="4785869"/>
              <a:ext cx="231018" cy="223529"/>
            </a:xfrm>
            <a:prstGeom prst="mathPlus">
              <a:avLst>
                <a:gd name="adj1" fmla="val 642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Plus 51"/>
            <p:cNvSpPr/>
            <p:nvPr/>
          </p:nvSpPr>
          <p:spPr>
            <a:xfrm>
              <a:off x="7126174" y="4387956"/>
              <a:ext cx="231018" cy="223529"/>
            </a:xfrm>
            <a:prstGeom prst="mathPlus">
              <a:avLst>
                <a:gd name="adj1" fmla="val 642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Plus 52"/>
            <p:cNvSpPr/>
            <p:nvPr/>
          </p:nvSpPr>
          <p:spPr>
            <a:xfrm>
              <a:off x="7312069" y="3994439"/>
              <a:ext cx="231018" cy="223529"/>
            </a:xfrm>
            <a:prstGeom prst="mathPlus">
              <a:avLst>
                <a:gd name="adj1" fmla="val 642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801668" y="3493541"/>
            <a:ext cx="10229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2499893" y="1458651"/>
            <a:ext cx="196174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461641" y="1172363"/>
            <a:ext cx="112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86427" y="4218755"/>
            <a:ext cx="10229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khuếch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2830969" y="1893648"/>
            <a:ext cx="1630672" cy="4920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744121" y="2594690"/>
            <a:ext cx="138644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461641" y="1752421"/>
            <a:ext cx="112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230886" y="2373681"/>
            <a:ext cx="112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07205" y="5322341"/>
            <a:ext cx="10229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khuếch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106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727528458"/>
              </p:ext>
            </p:extLst>
          </p:nvPr>
        </p:nvGraphicFramePr>
        <p:xfrm>
          <a:off x="940169" y="1101605"/>
          <a:ext cx="1019639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45887" y="462071"/>
            <a:ext cx="3475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Cấu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keo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đất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11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350" y="285377"/>
            <a:ext cx="722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Khả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hấp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phụ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đất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1053" y="1070408"/>
            <a:ext cx="1067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Giải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thích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vì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sao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khi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tưới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nước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hoặc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mưa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lâu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ngày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cây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vẫn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phát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triển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tốt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en-US" sz="2800" i="1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4" name="Picture 3" descr="Cau hoi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35" y="1015818"/>
            <a:ext cx="664109" cy="6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4685" y="1909024"/>
            <a:ext cx="11236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Vì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rửa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trôi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9202" y="2933184"/>
            <a:ext cx="9688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Vì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sao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chất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dinh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dưỡng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không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bị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rửa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trôi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?</a:t>
            </a:r>
            <a:endParaRPr lang="en-US" sz="2800" i="1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7" name="Picture 6" descr="Cau hoi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4" y="2782074"/>
            <a:ext cx="664109" cy="6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1109" y="3705689"/>
            <a:ext cx="10123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Vì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đất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giữ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lại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 Do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đất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khả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hấp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phụ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9202" y="4412469"/>
            <a:ext cx="9688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Khả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năng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hấp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phụ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của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đất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là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gì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?</a:t>
            </a:r>
            <a:endParaRPr lang="en-US" sz="2800" i="1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0" name="Picture 9" descr="Cau hoi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87" y="4344233"/>
            <a:ext cx="664109" cy="6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2444" y="5091169"/>
            <a:ext cx="10833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Khả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giữ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lại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nhỏ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như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hạt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limon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hạt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sét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…;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hạn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chế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rửa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trôi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dưới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tác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mưa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tưới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17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0061" y="269770"/>
            <a:ext cx="9688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Vì sao keo đất có khả năng hấp phụ?</a:t>
            </a:r>
            <a:endParaRPr lang="en-US" sz="2800" i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 descr="Cau hoi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52" y="269774"/>
            <a:ext cx="664109" cy="6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1461" y="4588804"/>
            <a:ext cx="11001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en-US" sz="280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Vì keo đất có lớp ion bao quanh nhân, tạo ra năng lượng (E) bề mặt.</a:t>
            </a:r>
            <a:endParaRPr lang="en-US" sz="280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008" y="5480794"/>
            <a:ext cx="11001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khả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keo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khả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hấp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trao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khuếch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tán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8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2" descr="D:\NAM HOC 2021 - 2022\HINH\14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"/>
          <a:stretch/>
        </p:blipFill>
        <p:spPr bwMode="auto">
          <a:xfrm>
            <a:off x="1390559" y="792990"/>
            <a:ext cx="8814968" cy="357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39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8881" y="1329714"/>
            <a:ext cx="6275529" cy="4347294"/>
            <a:chOff x="153386" y="2167383"/>
            <a:chExt cx="2880320" cy="2832622"/>
          </a:xfrm>
        </p:grpSpPr>
        <p:sp>
          <p:nvSpPr>
            <p:cNvPr id="7" name="Rectangle 6"/>
            <p:cNvSpPr/>
            <p:nvPr/>
          </p:nvSpPr>
          <p:spPr>
            <a:xfrm>
              <a:off x="153386" y="2167383"/>
              <a:ext cx="2880320" cy="280831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207551" y="2191693"/>
            <a:ext cx="2783260" cy="2808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r:id="rId4" imgW="3614928" imgH="3614928" progId="ChemDraw.Document.6.0">
                    <p:embed/>
                  </p:oleObj>
                </mc:Choice>
                <mc:Fallback>
                  <p:oleObj r:id="rId4" imgW="3614928" imgH="3614928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551" y="2191693"/>
                          <a:ext cx="2783260" cy="280831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Oval 5"/>
          <p:cNvSpPr>
            <a:spLocks noChangeArrowheads="1"/>
          </p:cNvSpPr>
          <p:nvPr/>
        </p:nvSpPr>
        <p:spPr bwMode="gray">
          <a:xfrm>
            <a:off x="7854959" y="3832533"/>
            <a:ext cx="735148" cy="55259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>
              <a:srgbClr val="001D3A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K</a:t>
            </a:r>
            <a:r>
              <a:rPr lang="en-US" b="1" baseline="30000" dirty="0" smtClean="0">
                <a:solidFill>
                  <a:srgbClr val="FFFFFF"/>
                </a:solidFill>
              </a:rPr>
              <a:t>+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gray">
          <a:xfrm>
            <a:off x="7822024" y="3832538"/>
            <a:ext cx="768085" cy="54752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sy="50000" kx="-2453608" algn="br" rotWithShape="0">
              <a:srgbClr val="001D3A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Cl</a:t>
            </a:r>
            <a:r>
              <a:rPr lang="en-US" b="1" baseline="30000" dirty="0" smtClean="0">
                <a:solidFill>
                  <a:srgbClr val="FFFFFF"/>
                </a:solidFill>
              </a:rPr>
              <a:t>-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gray">
          <a:xfrm>
            <a:off x="7774515" y="3674246"/>
            <a:ext cx="1236567" cy="864096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BADA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sy="50000" kx="-2453608" algn="br" rotWithShape="0">
              <a:srgbClr val="001D3A">
                <a:alpha val="5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KCl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gray">
          <a:xfrm>
            <a:off x="5274165" y="4385123"/>
            <a:ext cx="778611" cy="56008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>
              <a:srgbClr val="001D3A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H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+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gray">
          <a:xfrm>
            <a:off x="7737299" y="738823"/>
            <a:ext cx="1335032" cy="1044391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sy="50000" kx="-2453608" algn="br" rotWithShape="0">
              <a:srgbClr val="001D3A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 err="1" smtClean="0">
                <a:solidFill>
                  <a:srgbClr val="FFFFFF"/>
                </a:solidFill>
              </a:rPr>
              <a:t>HCl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white">
          <a:xfrm>
            <a:off x="1618608" y="-69205"/>
            <a:ext cx="10608733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7: MỘT SỐ TÍNH CHẤT CỦA ĐẤT TRỒNG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1559" y="5860370"/>
            <a:ext cx="813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1" y="5747330"/>
            <a:ext cx="6957484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7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00191 0.203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01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1829 L -0.00382 -0.26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20394 L -0.21372 0.077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0324 L 0.10625 -0.3481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26829 L 0.00034 -0.3988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652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25 -0.34815 L 0.20868 -0.4803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-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13" grpId="0" animBg="1"/>
      <p:bldP spid="19" grpId="0" animBg="1"/>
      <p:bldP spid="19" grpId="1" animBg="1"/>
      <p:bldP spid="20" grpId="0" animBg="1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NAM HOC 2021 - 2022\HINH\1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9097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70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9" name="Text Box 13"/>
          <p:cNvSpPr txBox="1">
            <a:spLocks noChangeArrowheads="1"/>
          </p:cNvSpPr>
          <p:nvPr/>
        </p:nvSpPr>
        <p:spPr bwMode="auto">
          <a:xfrm>
            <a:off x="2214037" y="7223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1007439" y="2299108"/>
            <a:ext cx="9222318" cy="1816101"/>
            <a:chOff x="657" y="1847"/>
            <a:chExt cx="4357" cy="1144"/>
          </a:xfrm>
        </p:grpSpPr>
        <p:sp>
          <p:nvSpPr>
            <p:cNvPr id="45" name="Oval 6"/>
            <p:cNvSpPr>
              <a:spLocks noChangeArrowheads="1"/>
            </p:cNvSpPr>
            <p:nvPr/>
          </p:nvSpPr>
          <p:spPr bwMode="gray">
            <a:xfrm>
              <a:off x="3826" y="1851"/>
              <a:ext cx="123" cy="40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Oval 7"/>
            <p:cNvSpPr>
              <a:spLocks noChangeArrowheads="1"/>
            </p:cNvSpPr>
            <p:nvPr/>
          </p:nvSpPr>
          <p:spPr bwMode="gray">
            <a:xfrm>
              <a:off x="3826" y="1851"/>
              <a:ext cx="123" cy="40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Oval 8"/>
            <p:cNvSpPr>
              <a:spLocks noChangeArrowheads="1"/>
            </p:cNvSpPr>
            <p:nvPr/>
          </p:nvSpPr>
          <p:spPr bwMode="gray">
            <a:xfrm>
              <a:off x="3908" y="1933"/>
              <a:ext cx="1087" cy="40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Oval 9"/>
            <p:cNvSpPr>
              <a:spLocks noChangeArrowheads="1"/>
            </p:cNvSpPr>
            <p:nvPr/>
          </p:nvSpPr>
          <p:spPr bwMode="gray">
            <a:xfrm>
              <a:off x="3926" y="1939"/>
              <a:ext cx="1088" cy="40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Oval 10"/>
            <p:cNvSpPr>
              <a:spLocks noChangeArrowheads="1"/>
            </p:cNvSpPr>
            <p:nvPr/>
          </p:nvSpPr>
          <p:spPr bwMode="gray">
            <a:xfrm>
              <a:off x="3966" y="1987"/>
              <a:ext cx="980" cy="40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Oval 11"/>
            <p:cNvSpPr>
              <a:spLocks noChangeArrowheads="1"/>
            </p:cNvSpPr>
            <p:nvPr/>
          </p:nvSpPr>
          <p:spPr bwMode="gray">
            <a:xfrm>
              <a:off x="657" y="1847"/>
              <a:ext cx="123" cy="40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Oval 12"/>
            <p:cNvSpPr>
              <a:spLocks noChangeArrowheads="1"/>
            </p:cNvSpPr>
            <p:nvPr/>
          </p:nvSpPr>
          <p:spPr bwMode="gray">
            <a:xfrm>
              <a:off x="657" y="1847"/>
              <a:ext cx="123" cy="40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Oval 13"/>
            <p:cNvSpPr>
              <a:spLocks noChangeArrowheads="1"/>
            </p:cNvSpPr>
            <p:nvPr/>
          </p:nvSpPr>
          <p:spPr bwMode="gray">
            <a:xfrm>
              <a:off x="739" y="1929"/>
              <a:ext cx="1087" cy="40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Oval 14"/>
            <p:cNvSpPr>
              <a:spLocks noChangeArrowheads="1"/>
            </p:cNvSpPr>
            <p:nvPr/>
          </p:nvSpPr>
          <p:spPr bwMode="gray">
            <a:xfrm>
              <a:off x="740" y="1931"/>
              <a:ext cx="1087" cy="40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Oval 15"/>
            <p:cNvSpPr>
              <a:spLocks noChangeArrowheads="1"/>
            </p:cNvSpPr>
            <p:nvPr/>
          </p:nvSpPr>
          <p:spPr bwMode="gray">
            <a:xfrm>
              <a:off x="793" y="1984"/>
              <a:ext cx="979" cy="40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809" y="2039"/>
              <a:ext cx="947" cy="952"/>
              <a:chOff x="4166" y="1706"/>
              <a:chExt cx="1252" cy="1252"/>
            </a:xfrm>
          </p:grpSpPr>
          <p:sp>
            <p:nvSpPr>
              <p:cNvPr id="84" name="Oval 1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5" name="Oval 1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" name="Oval 1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Oval 2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3" name="Oval 21"/>
            <p:cNvSpPr>
              <a:spLocks noChangeArrowheads="1"/>
            </p:cNvSpPr>
            <p:nvPr/>
          </p:nvSpPr>
          <p:spPr bwMode="gray">
            <a:xfrm>
              <a:off x="2242" y="1851"/>
              <a:ext cx="123" cy="40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Oval 22"/>
            <p:cNvSpPr>
              <a:spLocks noChangeArrowheads="1"/>
            </p:cNvSpPr>
            <p:nvPr/>
          </p:nvSpPr>
          <p:spPr bwMode="gray">
            <a:xfrm>
              <a:off x="2242" y="1851"/>
              <a:ext cx="123" cy="40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Oval 23"/>
            <p:cNvSpPr>
              <a:spLocks noChangeArrowheads="1"/>
            </p:cNvSpPr>
            <p:nvPr/>
          </p:nvSpPr>
          <p:spPr bwMode="gray">
            <a:xfrm>
              <a:off x="2324" y="1933"/>
              <a:ext cx="1087" cy="40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Oval 24"/>
            <p:cNvSpPr>
              <a:spLocks noChangeArrowheads="1"/>
            </p:cNvSpPr>
            <p:nvPr/>
          </p:nvSpPr>
          <p:spPr bwMode="gray">
            <a:xfrm>
              <a:off x="2325" y="1935"/>
              <a:ext cx="1087" cy="40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Oval 25"/>
            <p:cNvSpPr>
              <a:spLocks noChangeArrowheads="1"/>
            </p:cNvSpPr>
            <p:nvPr/>
          </p:nvSpPr>
          <p:spPr bwMode="gray">
            <a:xfrm>
              <a:off x="2378" y="1987"/>
              <a:ext cx="979" cy="40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2394" y="2039"/>
              <a:ext cx="947" cy="952"/>
              <a:chOff x="4166" y="1706"/>
              <a:chExt cx="1252" cy="1252"/>
            </a:xfrm>
          </p:grpSpPr>
          <p:sp>
            <p:nvSpPr>
              <p:cNvPr id="80" name="Oval 2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" name="Oval 2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" name="Oval 2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Oval 3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3984" y="2039"/>
              <a:ext cx="948" cy="952"/>
              <a:chOff x="4166" y="1706"/>
              <a:chExt cx="1252" cy="1252"/>
            </a:xfrm>
          </p:grpSpPr>
          <p:sp>
            <p:nvSpPr>
              <p:cNvPr id="76" name="Oval 3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Oval 3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Oval 3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9" name="Oval 3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3" name="Text Box 39"/>
            <p:cNvSpPr txBox="1">
              <a:spLocks noChangeArrowheads="1"/>
            </p:cNvSpPr>
            <p:nvPr/>
          </p:nvSpPr>
          <p:spPr bwMode="gray">
            <a:xfrm>
              <a:off x="789" y="2342"/>
              <a:ext cx="93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chua</a:t>
              </a:r>
              <a:endPara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4" name="Text Box 40"/>
            <p:cNvSpPr txBox="1">
              <a:spLocks noChangeArrowheads="1"/>
            </p:cNvSpPr>
            <p:nvPr/>
          </p:nvSpPr>
          <p:spPr bwMode="gray">
            <a:xfrm>
              <a:off x="3974" y="2363"/>
              <a:ext cx="94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kiềm</a:t>
              </a:r>
              <a:endPara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5" name="Text Box 41"/>
            <p:cNvSpPr txBox="1">
              <a:spLocks noChangeArrowheads="1"/>
            </p:cNvSpPr>
            <p:nvPr/>
          </p:nvSpPr>
          <p:spPr bwMode="gray">
            <a:xfrm>
              <a:off x="2351" y="2353"/>
              <a:ext cx="98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Trung</a:t>
              </a:r>
              <a:r>
                <a:rPr lang="en-US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tính</a:t>
              </a:r>
              <a:endPara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5"/>
          <p:cNvGrpSpPr/>
          <p:nvPr/>
        </p:nvGrpSpPr>
        <p:grpSpPr>
          <a:xfrm>
            <a:off x="2065569" y="1807455"/>
            <a:ext cx="7123755" cy="393595"/>
            <a:chOff x="1549176" y="2296198"/>
            <a:chExt cx="5342816" cy="393595"/>
          </a:xfrm>
        </p:grpSpPr>
        <p:sp>
          <p:nvSpPr>
            <p:cNvPr id="88" name="AutoShape 87"/>
            <p:cNvSpPr>
              <a:spLocks noChangeArrowheads="1"/>
            </p:cNvSpPr>
            <p:nvPr/>
          </p:nvSpPr>
          <p:spPr bwMode="auto">
            <a:xfrm>
              <a:off x="1549176" y="2296198"/>
              <a:ext cx="358775" cy="393595"/>
            </a:xfrm>
            <a:prstGeom prst="upArrow">
              <a:avLst>
                <a:gd name="adj1" fmla="val 50000"/>
                <a:gd name="adj2" fmla="val 4015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AutoShape 89"/>
            <p:cNvSpPr>
              <a:spLocks noChangeArrowheads="1"/>
            </p:cNvSpPr>
            <p:nvPr/>
          </p:nvSpPr>
          <p:spPr bwMode="auto">
            <a:xfrm>
              <a:off x="4082607" y="2296198"/>
              <a:ext cx="358775" cy="393595"/>
            </a:xfrm>
            <a:prstGeom prst="upArrow">
              <a:avLst>
                <a:gd name="adj1" fmla="val 50000"/>
                <a:gd name="adj2" fmla="val 4015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AutoShape 91"/>
            <p:cNvSpPr>
              <a:spLocks noChangeArrowheads="1"/>
            </p:cNvSpPr>
            <p:nvPr/>
          </p:nvSpPr>
          <p:spPr bwMode="auto">
            <a:xfrm>
              <a:off x="6533217" y="2296198"/>
              <a:ext cx="358775" cy="393595"/>
            </a:xfrm>
            <a:prstGeom prst="upArrow">
              <a:avLst>
                <a:gd name="adj1" fmla="val 50000"/>
                <a:gd name="adj2" fmla="val 4015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1" name="AutoShape 97"/>
          <p:cNvSpPr>
            <a:spLocks noChangeArrowheads="1"/>
          </p:cNvSpPr>
          <p:nvPr/>
        </p:nvSpPr>
        <p:spPr bwMode="blackWhite">
          <a:xfrm>
            <a:off x="2290751" y="1245476"/>
            <a:ext cx="6729756" cy="55768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 [H</a:t>
            </a:r>
            <a:r>
              <a:rPr lang="en-US" sz="3200" b="1" baseline="30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] </a:t>
            </a:r>
            <a:r>
              <a:rPr lang="en-US" sz="32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 [OH</a:t>
            </a:r>
            <a:r>
              <a:rPr lang="en-US" sz="3200" b="1" baseline="30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]</a:t>
            </a:r>
            <a:endParaRPr 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2" name="AutoShape 87"/>
          <p:cNvSpPr>
            <a:spLocks noChangeArrowheads="1"/>
          </p:cNvSpPr>
          <p:nvPr/>
        </p:nvSpPr>
        <p:spPr bwMode="auto">
          <a:xfrm flipV="1">
            <a:off x="2065571" y="4453888"/>
            <a:ext cx="478367" cy="339339"/>
          </a:xfrm>
          <a:prstGeom prst="upArrow">
            <a:avLst>
              <a:gd name="adj1" fmla="val 50000"/>
              <a:gd name="adj2" fmla="val 40155"/>
            </a:avLst>
          </a:prstGeom>
          <a:solidFill>
            <a:srgbClr val="F9616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AutoShape 89"/>
          <p:cNvSpPr>
            <a:spLocks noChangeArrowheads="1"/>
          </p:cNvSpPr>
          <p:nvPr/>
        </p:nvSpPr>
        <p:spPr bwMode="auto">
          <a:xfrm flipV="1">
            <a:off x="5443479" y="4453888"/>
            <a:ext cx="478367" cy="339339"/>
          </a:xfrm>
          <a:prstGeom prst="upArrow">
            <a:avLst>
              <a:gd name="adj1" fmla="val 50000"/>
              <a:gd name="adj2" fmla="val 40155"/>
            </a:avLst>
          </a:prstGeom>
          <a:solidFill>
            <a:srgbClr val="F9616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AutoShape 91"/>
          <p:cNvSpPr>
            <a:spLocks noChangeArrowheads="1"/>
          </p:cNvSpPr>
          <p:nvPr/>
        </p:nvSpPr>
        <p:spPr bwMode="auto">
          <a:xfrm flipV="1">
            <a:off x="8710959" y="4453888"/>
            <a:ext cx="478367" cy="339339"/>
          </a:xfrm>
          <a:prstGeom prst="upArrow">
            <a:avLst>
              <a:gd name="adj1" fmla="val 50000"/>
              <a:gd name="adj2" fmla="val 40155"/>
            </a:avLst>
          </a:prstGeom>
          <a:solidFill>
            <a:srgbClr val="F9616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AutoShape 96"/>
          <p:cNvSpPr>
            <a:spLocks noChangeArrowheads="1"/>
          </p:cNvSpPr>
          <p:nvPr/>
        </p:nvSpPr>
        <p:spPr bwMode="blackWhite">
          <a:xfrm>
            <a:off x="1007436" y="4935482"/>
            <a:ext cx="2474384" cy="834701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[H</a:t>
            </a:r>
            <a:r>
              <a:rPr lang="en-US" sz="2800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+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]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…</a:t>
            </a:r>
            <a:r>
              <a:rPr lang="en-US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[OH</a:t>
            </a:r>
            <a:r>
              <a:rPr lang="en-US" sz="2800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]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6" name="AutoShape 98"/>
          <p:cNvSpPr>
            <a:spLocks noChangeArrowheads="1"/>
          </p:cNvSpPr>
          <p:nvPr/>
        </p:nvSpPr>
        <p:spPr bwMode="blackWhite">
          <a:xfrm>
            <a:off x="4650219" y="4935482"/>
            <a:ext cx="2523092" cy="719137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[H</a:t>
            </a:r>
            <a:r>
              <a:rPr lang="en-US" sz="3200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+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]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… 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[OH</a:t>
            </a:r>
            <a:r>
              <a:rPr lang="en-US" sz="3200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97" name="AutoShape 100"/>
          <p:cNvSpPr>
            <a:spLocks noChangeArrowheads="1"/>
          </p:cNvSpPr>
          <p:nvPr/>
        </p:nvSpPr>
        <p:spPr bwMode="blackWhite">
          <a:xfrm>
            <a:off x="7888720" y="4935482"/>
            <a:ext cx="2516523" cy="719137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[H</a:t>
            </a:r>
            <a:r>
              <a:rPr lang="en-US" sz="3200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+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]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… 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[OH</a:t>
            </a:r>
            <a:r>
              <a:rPr lang="en-US" sz="3200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5279" y="4927262"/>
            <a:ext cx="528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900376" y="4983371"/>
            <a:ext cx="528703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701741" y="4936073"/>
            <a:ext cx="528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77371" y="159657"/>
            <a:ext cx="1056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II-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DUNG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DỊCH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18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7" grpId="0"/>
      <p:bldP spid="61" grpId="0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8" name="AutoShape 8"/>
          <p:cNvSpPr>
            <a:spLocks noChangeArrowheads="1"/>
          </p:cNvSpPr>
          <p:nvPr/>
        </p:nvSpPr>
        <p:spPr bwMode="blackWhite">
          <a:xfrm>
            <a:off x="82489" y="1268760"/>
            <a:ext cx="4093299" cy="102380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FFFFFF"/>
              </a:gs>
              <a:gs pos="79500">
                <a:srgbClr val="F96161"/>
              </a:gs>
              <a:gs pos="32000">
                <a:srgbClr val="F9616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25400">
            <a:noFill/>
            <a:round/>
            <a:headEnd/>
            <a:tailEnd/>
          </a:ln>
          <a:effectLst>
            <a:outerShdw dist="107763" dir="2700000" algn="ctr" rotWithShape="0">
              <a:srgbClr val="0033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1.Phản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chua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pPr algn="ctr" eaLnBrk="0" hangingPunct="0"/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Dựa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H</a:t>
            </a:r>
            <a:r>
              <a:rPr lang="en-US" sz="28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Al</a:t>
            </a:r>
            <a:r>
              <a:rPr lang="en-US" sz="28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3+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929713" y="2586769"/>
            <a:ext cx="8354483" cy="1384299"/>
            <a:chOff x="385" y="1389"/>
            <a:chExt cx="3912" cy="872"/>
          </a:xfrm>
        </p:grpSpPr>
        <p:sp>
          <p:nvSpPr>
            <p:cNvPr id="174090" name="AutoShape 10"/>
            <p:cNvSpPr>
              <a:spLocks noChangeArrowheads="1"/>
            </p:cNvSpPr>
            <p:nvPr/>
          </p:nvSpPr>
          <p:spPr bwMode="gray">
            <a:xfrm>
              <a:off x="385" y="1389"/>
              <a:ext cx="3237" cy="8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091" name="AutoShape 11"/>
            <p:cNvSpPr>
              <a:spLocks noChangeArrowheads="1"/>
            </p:cNvSpPr>
            <p:nvPr/>
          </p:nvSpPr>
          <p:spPr bwMode="gray">
            <a:xfrm>
              <a:off x="439" y="1632"/>
              <a:ext cx="469" cy="368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092" name="Freeform 12"/>
            <p:cNvSpPr>
              <a:spLocks/>
            </p:cNvSpPr>
            <p:nvPr/>
          </p:nvSpPr>
          <p:spPr bwMode="gray">
            <a:xfrm>
              <a:off x="524" y="1454"/>
              <a:ext cx="392" cy="184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50000">
                  <a:srgbClr val="0066CC">
                    <a:alpha val="0"/>
                  </a:srgbClr>
                </a:gs>
                <a:gs pos="100000">
                  <a:srgbClr val="0066CC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093" name="Text Box 13"/>
            <p:cNvSpPr txBox="1">
              <a:spLocks noChangeArrowheads="1"/>
            </p:cNvSpPr>
            <p:nvPr/>
          </p:nvSpPr>
          <p:spPr bwMode="gray">
            <a:xfrm>
              <a:off x="452" y="1648"/>
              <a:ext cx="45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74094" name="Text Box 14"/>
            <p:cNvSpPr txBox="1">
              <a:spLocks noChangeArrowheads="1"/>
            </p:cNvSpPr>
            <p:nvPr/>
          </p:nvSpPr>
          <p:spPr bwMode="gray">
            <a:xfrm>
              <a:off x="930" y="1389"/>
              <a:ext cx="3367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itchFamily="18" charset="0"/>
                </a:rPr>
                <a:t>chua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itchFamily="18" charset="0"/>
                </a:rPr>
                <a:t>hoạt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itchFamily="18" charset="0"/>
                </a:rPr>
                <a:t>tính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itchFamily="18" charset="0"/>
                </a:rPr>
                <a:t>:</a:t>
              </a:r>
            </a:p>
            <a:p>
              <a:pPr eaLnBrk="0" hangingPunct="0"/>
              <a:r>
                <a:rPr lang="en-US" sz="2800" b="1" dirty="0" smtClean="0">
                  <a:latin typeface="Times New Roman" panose="02020603050405020304" pitchFamily="18" charset="0"/>
                  <a:cs typeface="Times New Roman" pitchFamily="18" charset="0"/>
                </a:rPr>
                <a:t>Do H</a:t>
              </a:r>
              <a:r>
                <a:rPr lang="en-US" sz="2800" b="1" baseline="30000" dirty="0" smtClean="0">
                  <a:latin typeface="Times New Roman" panose="02020603050405020304" pitchFamily="18" charset="0"/>
                  <a:cs typeface="Times New Roman" pitchFamily="18" charset="0"/>
                </a:rPr>
                <a:t>+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itchFamily="18" charset="0"/>
                </a:rPr>
                <a:t>trong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itchFamily="18" charset="0"/>
                </a:rPr>
                <a:t> dung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itchFamily="18" charset="0"/>
                </a:rPr>
                <a:t>dịch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itchFamily="18" charset="0"/>
                </a:rPr>
                <a:t>đất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itchFamily="18" charset="0"/>
                </a:rPr>
                <a:t>gây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itchFamily="18" charset="0"/>
                </a:rPr>
                <a:t>nên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itchFamily="18" charset="0"/>
                </a:rPr>
                <a:t>,</a:t>
              </a:r>
            </a:p>
            <a:p>
              <a:pPr eaLnBrk="0" hangingPunct="0"/>
              <a:r>
                <a:rPr lang="en-US" sz="2800" b="1" dirty="0" err="1" smtClean="0">
                  <a:latin typeface="Times New Roman" panose="02020603050405020304" pitchFamily="18" charset="0"/>
                  <a:cs typeface="Times New Roman" pitchFamily="18" charset="0"/>
                </a:rPr>
                <a:t>được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itchFamily="18" charset="0"/>
                </a:rPr>
                <a:t>đo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itchFamily="18" charset="0"/>
                </a:rPr>
                <a:t>bằng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itchFamily="18" charset="0"/>
                </a:rPr>
                <a:t> pH</a:t>
              </a:r>
              <a:r>
                <a:rPr lang="en-US" sz="2800" b="1" baseline="-25000" dirty="0" smtClean="0">
                  <a:latin typeface="Times New Roman" panose="02020603050405020304" pitchFamily="18" charset="0"/>
                  <a:cs typeface="Times New Roman" pitchFamily="18" charset="0"/>
                </a:rPr>
                <a:t>H2O</a:t>
              </a:r>
              <a:endParaRPr lang="en-US" sz="2800" b="1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929716" y="4998207"/>
            <a:ext cx="6912949" cy="1816098"/>
            <a:chOff x="420" y="3090"/>
            <a:chExt cx="3266" cy="1144"/>
          </a:xfrm>
        </p:grpSpPr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420" y="3090"/>
              <a:ext cx="3266" cy="835"/>
              <a:chOff x="375" y="3362"/>
              <a:chExt cx="3266" cy="835"/>
            </a:xfrm>
          </p:grpSpPr>
          <p:sp>
            <p:nvSpPr>
              <p:cNvPr id="174111" name="AutoShape 31"/>
              <p:cNvSpPr>
                <a:spLocks noChangeArrowheads="1"/>
              </p:cNvSpPr>
              <p:nvPr/>
            </p:nvSpPr>
            <p:spPr bwMode="gray">
              <a:xfrm>
                <a:off x="375" y="3362"/>
                <a:ext cx="3266" cy="835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>
                      <a:gamma/>
                      <a:tint val="51373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112" name="AutoShape 32"/>
              <p:cNvSpPr>
                <a:spLocks noChangeArrowheads="1"/>
              </p:cNvSpPr>
              <p:nvPr/>
            </p:nvSpPr>
            <p:spPr bwMode="gray">
              <a:xfrm>
                <a:off x="422" y="3650"/>
                <a:ext cx="474" cy="368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69804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113" name="Freeform 33"/>
              <p:cNvSpPr>
                <a:spLocks/>
              </p:cNvSpPr>
              <p:nvPr/>
            </p:nvSpPr>
            <p:spPr bwMode="gray">
              <a:xfrm>
                <a:off x="480" y="3540"/>
                <a:ext cx="397" cy="184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114" name="Text Box 34"/>
              <p:cNvSpPr txBox="1">
                <a:spLocks noChangeArrowheads="1"/>
              </p:cNvSpPr>
              <p:nvPr/>
            </p:nvSpPr>
            <p:spPr bwMode="gray">
              <a:xfrm>
                <a:off x="435" y="3670"/>
                <a:ext cx="460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3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74116" name="Rectangle 36"/>
            <p:cNvSpPr>
              <a:spLocks noChangeArrowheads="1"/>
            </p:cNvSpPr>
            <p:nvPr/>
          </p:nvSpPr>
          <p:spPr bwMode="auto">
            <a:xfrm>
              <a:off x="966" y="3090"/>
              <a:ext cx="2711" cy="1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8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rPr>
                <a:t>chua</a:t>
              </a:r>
              <a:r>
                <a:rPr lang="en-US" sz="28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rPr>
                <a:t>tiềm</a:t>
              </a:r>
              <a:r>
                <a:rPr lang="en-US" sz="28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rPr>
                <a:t>tàng</a:t>
              </a:r>
              <a:r>
                <a:rPr lang="en-US" sz="28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rPr>
                <a:t>:</a:t>
              </a:r>
            </a:p>
            <a:p>
              <a:pPr eaLnBrk="0" hangingPunct="0"/>
              <a:r>
                <a:rPr lang="en-US" sz="28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rPr>
                <a:t>Do </a:t>
              </a:r>
              <a:r>
                <a:rPr lang="en-US" sz="28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  <a:r>
                <a:rPr lang="en-US" sz="2800" b="1" baseline="30000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rPr>
                <a:t>+</a:t>
              </a:r>
              <a:r>
                <a:rPr lang="en-US" sz="28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rPr>
                <a:t>và</a:t>
              </a:r>
              <a:r>
                <a:rPr lang="en-US" sz="28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rPr>
                <a:t> Al</a:t>
              </a:r>
              <a:r>
                <a:rPr lang="en-US" sz="2800" b="1" baseline="30000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rPr>
                <a:t>3</a:t>
              </a:r>
              <a:r>
                <a:rPr lang="en-US" sz="2800" b="1" baseline="30000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rPr>
                <a:t>+ </a:t>
              </a:r>
              <a:r>
                <a:rPr lang="en-US" sz="28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rPr>
                <a:t>trên</a:t>
              </a:r>
              <a:r>
                <a:rPr lang="en-US" sz="28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rPr>
                <a:t>bề</a:t>
              </a:r>
              <a:r>
                <a:rPr lang="en-US" sz="28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rPr>
                <a:t>mặt</a:t>
              </a:r>
              <a:r>
                <a:rPr lang="en-US" sz="28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rPr>
                <a:t>keo</a:t>
              </a:r>
              <a:r>
                <a:rPr lang="en-US" sz="28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rPr>
                <a:t>gây</a:t>
              </a:r>
              <a:r>
                <a:rPr lang="en-US" sz="28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rPr>
                <a:t>nên</a:t>
              </a:r>
              <a:endParaRPr lang="en-US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  <a:p>
              <a:pPr eaLnBrk="0" hangingPunct="0"/>
              <a:endParaRPr lang="en-US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74134" name="Line 54"/>
          <p:cNvSpPr>
            <a:spLocks noChangeShapeType="1"/>
          </p:cNvSpPr>
          <p:nvPr/>
        </p:nvSpPr>
        <p:spPr bwMode="auto">
          <a:xfrm>
            <a:off x="143339" y="2292567"/>
            <a:ext cx="0" cy="357220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5" name="Line 55"/>
          <p:cNvSpPr>
            <a:spLocks noChangeShapeType="1"/>
          </p:cNvSpPr>
          <p:nvPr/>
        </p:nvSpPr>
        <p:spPr bwMode="auto">
          <a:xfrm>
            <a:off x="143339" y="3187768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8" name="Line 58"/>
          <p:cNvSpPr>
            <a:spLocks noChangeShapeType="1"/>
          </p:cNvSpPr>
          <p:nvPr/>
        </p:nvSpPr>
        <p:spPr bwMode="auto">
          <a:xfrm>
            <a:off x="143339" y="5796683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767380" y="2325141"/>
            <a:ext cx="3424621" cy="4091425"/>
            <a:chOff x="6696075" y="2325140"/>
            <a:chExt cx="2447925" cy="3266655"/>
          </a:xfrm>
        </p:grpSpPr>
        <p:sp>
          <p:nvSpPr>
            <p:cNvPr id="41" name="AutoShape 7"/>
            <p:cNvSpPr>
              <a:spLocks noChangeArrowheads="1"/>
            </p:cNvSpPr>
            <p:nvPr/>
          </p:nvSpPr>
          <p:spPr bwMode="blackWhite">
            <a:xfrm>
              <a:off x="6696075" y="2718079"/>
              <a:ext cx="2447925" cy="2873716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Do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trong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đất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có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  <a:p>
              <a:pPr algn="ctr" eaLnBrk="0" hangingPunct="0"/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Chứa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các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muối</a:t>
              </a:r>
              <a:endPara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  <a:p>
              <a:pPr algn="ctr" eaLnBrk="0" hangingPunct="0"/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Na</a:t>
              </a:r>
              <a:r>
                <a:rPr lang="en-US" sz="3200" b="1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CO</a:t>
              </a:r>
              <a:r>
                <a:rPr lang="en-US" sz="3200" b="1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3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và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CaCO</a:t>
              </a:r>
              <a:r>
                <a:rPr lang="en-US" sz="3200" b="1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3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</a:p>
            <a:p>
              <a:pPr algn="ctr" eaLnBrk="0" hangingPunct="0"/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bị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thủy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phân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  <a:p>
              <a:pPr algn="ctr" eaLnBrk="0" hangingPunct="0"/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tạo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thành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</a:p>
            <a:p>
              <a:pPr algn="ctr" eaLnBrk="0" hangingPunct="0"/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NaOH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và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Ca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(OH)</a:t>
              </a:r>
              <a:r>
                <a:rPr lang="en-US" sz="3200" b="1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2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42" name="AutoShape 37"/>
            <p:cNvSpPr>
              <a:spLocks noChangeArrowheads="1"/>
            </p:cNvSpPr>
            <p:nvPr/>
          </p:nvSpPr>
          <p:spPr bwMode="auto">
            <a:xfrm>
              <a:off x="7812815" y="2325140"/>
              <a:ext cx="287338" cy="360363"/>
            </a:xfrm>
            <a:prstGeom prst="downArrow">
              <a:avLst>
                <a:gd name="adj1" fmla="val 50000"/>
                <a:gd name="adj2" fmla="val 3135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AutoShape 8"/>
          <p:cNvSpPr>
            <a:spLocks noChangeArrowheads="1"/>
          </p:cNvSpPr>
          <p:nvPr/>
        </p:nvSpPr>
        <p:spPr bwMode="blackWhite">
          <a:xfrm>
            <a:off x="8592277" y="1310614"/>
            <a:ext cx="3566112" cy="102380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FFFFFF"/>
              </a:gs>
              <a:gs pos="79500">
                <a:srgbClr val="F96161"/>
              </a:gs>
              <a:gs pos="32000">
                <a:srgbClr val="F9616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25400">
            <a:noFill/>
            <a:round/>
            <a:headEnd/>
            <a:tailEnd/>
          </a:ln>
          <a:effectLst>
            <a:outerShdw dist="107763" dir="2700000" algn="ctr" rotWithShape="0">
              <a:srgbClr val="0033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2.Phản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ứng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kiềm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8" grpId="0" animBg="1"/>
      <p:bldP spid="174134" grpId="0" animBg="1"/>
      <p:bldP spid="174135" grpId="0" animBg="1"/>
      <p:bldP spid="174138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7457" y="595700"/>
            <a:ext cx="10294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au hoi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48" y="595703"/>
            <a:ext cx="664109" cy="6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4847" y="2737796"/>
            <a:ext cx="9282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6030" y="482193"/>
            <a:ext cx="10195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Giải</a:t>
            </a:r>
            <a:r>
              <a:rPr lang="en-US" sz="32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thích</a:t>
            </a:r>
            <a:r>
              <a:rPr lang="en-US" sz="32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vì</a:t>
            </a:r>
            <a:r>
              <a:rPr lang="en-US" sz="32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sao</a:t>
            </a:r>
            <a:r>
              <a:rPr lang="en-US" sz="32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đối</a:t>
            </a:r>
            <a:r>
              <a:rPr lang="en-US" sz="32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với</a:t>
            </a:r>
            <a:r>
              <a:rPr lang="en-US" sz="32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đất</a:t>
            </a:r>
            <a:r>
              <a:rPr lang="en-US" sz="32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chua</a:t>
            </a:r>
            <a:r>
              <a:rPr lang="en-US" sz="32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32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người</a:t>
            </a:r>
            <a:r>
              <a:rPr lang="en-US" sz="32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ta </a:t>
            </a:r>
            <a:r>
              <a:rPr lang="en-US" sz="32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thường</a:t>
            </a:r>
            <a:r>
              <a:rPr lang="en-US" sz="32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bón</a:t>
            </a:r>
            <a:r>
              <a:rPr lang="en-US" sz="32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vôi</a:t>
            </a:r>
            <a:r>
              <a:rPr lang="en-US" sz="32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để</a:t>
            </a:r>
            <a:r>
              <a:rPr lang="en-US" sz="32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cải</a:t>
            </a:r>
            <a:r>
              <a:rPr lang="en-US" sz="32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tạo</a:t>
            </a:r>
            <a:r>
              <a:rPr lang="en-US" sz="32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đất</a:t>
            </a:r>
            <a:r>
              <a:rPr lang="en-US" sz="32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?</a:t>
            </a:r>
            <a:endParaRPr lang="en-US" sz="3200" i="1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5" name="Picture 4" descr="Cau hoi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9" y="469700"/>
            <a:ext cx="664109" cy="6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1917" y="1915028"/>
            <a:ext cx="5328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+ H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O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Ca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(OH)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2</a:t>
            </a:r>
            <a:endParaRPr lang="en-US" sz="3200" baseline="-25000" dirty="0">
              <a:solidFill>
                <a:srgbClr val="0000FF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306" y="2799675"/>
            <a:ext cx="9894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OH</a:t>
            </a:r>
            <a:r>
              <a:rPr lang="en-US" sz="3200" baseline="300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hòa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bớt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H</a:t>
            </a:r>
            <a:r>
              <a:rPr lang="en-US" sz="3200" baseline="300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+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Đất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bớt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chua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en-US" sz="3200" baseline="-25000" dirty="0">
              <a:solidFill>
                <a:srgbClr val="0000FF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2290" name="Picture 2" descr="Vôi và kỹ thuật bón vôi trong nuôi trồng thủy sản | Tôm Và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369" y="3511977"/>
            <a:ext cx="5799247" cy="321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33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3427" y="2212592"/>
            <a:ext cx="930767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7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7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7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72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TRỒNG</a:t>
            </a:r>
            <a:endParaRPr lang="en-US" sz="7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0871" y="874486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7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6028" y="461313"/>
            <a:ext cx="9688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Muốn</a:t>
            </a:r>
            <a:r>
              <a:rPr lang="en-US" sz="36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cải</a:t>
            </a:r>
            <a:r>
              <a:rPr lang="en-US" sz="36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tạo</a:t>
            </a:r>
            <a:r>
              <a:rPr lang="en-US" sz="36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đất</a:t>
            </a:r>
            <a:r>
              <a:rPr lang="en-US" sz="36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kiềm</a:t>
            </a:r>
            <a:r>
              <a:rPr lang="en-US" sz="36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ta</a:t>
            </a:r>
            <a:r>
              <a:rPr lang="en-US" sz="36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dùng</a:t>
            </a:r>
            <a:r>
              <a:rPr lang="en-US" sz="36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biện</a:t>
            </a:r>
            <a:r>
              <a:rPr lang="en-US" sz="36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pháp</a:t>
            </a:r>
            <a:r>
              <a:rPr lang="en-US" sz="36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nào</a:t>
            </a:r>
            <a:r>
              <a:rPr lang="en-US" sz="36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?</a:t>
            </a:r>
            <a:endParaRPr lang="en-US" sz="3600" i="1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1266" name="Picture 2" descr="Hình ảnh nông dân trục và xới đất | Ruộng lúa miền Tây | Vụ Hè T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27" y="1186473"/>
            <a:ext cx="7026276" cy="394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1920" y="5648263"/>
            <a:ext cx="10654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Ngâm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đất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kết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hợp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cày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xới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đó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tháo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ra.</a:t>
            </a:r>
            <a:endParaRPr lang="en-US" sz="3200" baseline="-25000" dirty="0">
              <a:solidFill>
                <a:srgbClr val="0000FF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7" name="Picture 6" descr="Cau hoi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9" y="359336"/>
            <a:ext cx="664109" cy="6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24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333994"/>
              </p:ext>
            </p:extLst>
          </p:nvPr>
        </p:nvGraphicFramePr>
        <p:xfrm>
          <a:off x="3" y="709449"/>
          <a:ext cx="12191999" cy="553237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674669"/>
                <a:gridCol w="2448152"/>
                <a:gridCol w="3623463"/>
                <a:gridCol w="2445715"/>
              </a:tblGrid>
              <a:tr h="71926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800" b="1" dirty="0" err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</a:t>
                      </a:r>
                      <a:endParaRPr lang="en-US" sz="28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 </a:t>
                      </a:r>
                      <a:endParaRPr lang="en-US" sz="28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800" b="1" dirty="0" err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</a:t>
                      </a:r>
                      <a:endParaRPr lang="en-US" sz="28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 </a:t>
                      </a:r>
                      <a:endParaRPr lang="en-US" sz="28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  <a:tr h="4813105">
                <a:tc>
                  <a:txBody>
                    <a:bodyPr/>
                    <a:lstStyle/>
                    <a:p>
                      <a:pPr marL="0" marR="0" indent="11176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800" b="1" dirty="0" err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Lúa</a:t>
                      </a:r>
                      <a:endParaRPr lang="en-US" sz="2800" b="1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11176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800" b="1" dirty="0" err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Ngô</a:t>
                      </a:r>
                      <a:endParaRPr lang="en-US" sz="2800" b="1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11176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800" b="1" dirty="0" err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Khoai</a:t>
                      </a: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endParaRPr lang="en-US" sz="2800" b="1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11176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800" b="1" dirty="0" err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Ðậu</a:t>
                      </a: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endParaRPr lang="en-US" sz="2800" b="1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11176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800" b="1" dirty="0" err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2800" b="1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11176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800" b="1" dirty="0" err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Bắp</a:t>
                      </a: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cải</a:t>
                      </a:r>
                      <a:endParaRPr lang="en-US" sz="28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6,2-7,3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6,0-7,0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4,5-6,3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6,5-7,5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6,4-7,5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6,7-7,4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11176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800" b="1" dirty="0" err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Cà</a:t>
                      </a: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chua</a:t>
                      </a:r>
                      <a:endParaRPr lang="en-US" sz="2800" b="1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11176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800" b="1" dirty="0" err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Dưa</a:t>
                      </a: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chuột</a:t>
                      </a:r>
                      <a:endParaRPr lang="en-US" sz="2800" b="1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11176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800" b="1" dirty="0" err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Bông</a:t>
                      </a:r>
                      <a:endParaRPr lang="en-US" sz="2800" b="1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11176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800" b="1" dirty="0" err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Chè</a:t>
                      </a:r>
                      <a:endParaRPr lang="en-US" sz="2800" b="1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11176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800" b="1" dirty="0" err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Cà</a:t>
                      </a: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phê</a:t>
                      </a:r>
                      <a:endParaRPr lang="en-US" sz="2800" b="1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11176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800" b="1" dirty="0" err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Dứa</a:t>
                      </a:r>
                      <a:endParaRPr lang="en-US" sz="28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5,0-8,0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6,4-7,4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6,5-8,0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4,0-5,5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5,0-6,0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5,0-6,0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43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11379200" cy="251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B.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KIẾN THỨC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(HỌC SINH GHI VÀO VỞ)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NAM HOC 2021 - 2022\HINH\1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778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70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0359" y="1966226"/>
            <a:ext cx="2964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vi-VN" sz="28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3015" y="381000"/>
            <a:ext cx="6577303" cy="68131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2985" y="1280426"/>
            <a:ext cx="9198936" cy="6858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KEO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KHẢ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HẤP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PHỤ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ĐẤT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0360" y="2703207"/>
            <a:ext cx="5311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vi-VN" sz="28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22985" y="3709727"/>
            <a:ext cx="7353707" cy="6858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DUNG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DỊCH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ĐẤT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6586" y="4401080"/>
            <a:ext cx="5311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vi-VN" sz="28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6586" y="5151705"/>
            <a:ext cx="5311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vi-VN" sz="28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8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10972800" cy="1371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 A. </a:t>
            </a:r>
            <a:b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 BÀI GIẢNG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4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3"/>
    </mc:Choice>
    <mc:Fallback xmlns="">
      <p:transition spd="slow" advTm="153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325462" y="1805466"/>
            <a:ext cx="2556727" cy="4295085"/>
            <a:chOff x="3710509" y="2440189"/>
            <a:chExt cx="2163763" cy="3850566"/>
          </a:xfrm>
        </p:grpSpPr>
        <p:sp>
          <p:nvSpPr>
            <p:cNvPr id="134162" name="AutoShape 18"/>
            <p:cNvSpPr>
              <a:spLocks noChangeArrowheads="1"/>
            </p:cNvSpPr>
            <p:nvPr/>
          </p:nvSpPr>
          <p:spPr bwMode="gray">
            <a:xfrm>
              <a:off x="3768725" y="2798608"/>
              <a:ext cx="2098675" cy="2803525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165" name="Oval 21"/>
            <p:cNvSpPr>
              <a:spLocks noChangeArrowheads="1"/>
            </p:cNvSpPr>
            <p:nvPr/>
          </p:nvSpPr>
          <p:spPr bwMode="gray">
            <a:xfrm>
              <a:off x="4249738" y="2440189"/>
              <a:ext cx="642937" cy="65960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166" name="Oval 22"/>
            <p:cNvSpPr>
              <a:spLocks noChangeArrowheads="1"/>
            </p:cNvSpPr>
            <p:nvPr/>
          </p:nvSpPr>
          <p:spPr bwMode="gray">
            <a:xfrm>
              <a:off x="4256088" y="2453283"/>
              <a:ext cx="622300" cy="62230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167" name="Oval 23"/>
            <p:cNvSpPr>
              <a:spLocks noChangeArrowheads="1"/>
            </p:cNvSpPr>
            <p:nvPr/>
          </p:nvSpPr>
          <p:spPr bwMode="gray">
            <a:xfrm>
              <a:off x="4264025" y="2456458"/>
              <a:ext cx="608013" cy="60801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168" name="Oval 24"/>
            <p:cNvSpPr>
              <a:spLocks noChangeArrowheads="1"/>
            </p:cNvSpPr>
            <p:nvPr/>
          </p:nvSpPr>
          <p:spPr bwMode="gray">
            <a:xfrm>
              <a:off x="4270375" y="2462808"/>
              <a:ext cx="577850" cy="56673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169" name="Oval 25"/>
            <p:cNvSpPr>
              <a:spLocks noChangeArrowheads="1"/>
            </p:cNvSpPr>
            <p:nvPr/>
          </p:nvSpPr>
          <p:spPr bwMode="gray">
            <a:xfrm>
              <a:off x="4305300" y="2478683"/>
              <a:ext cx="512763" cy="46037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170" name="Text Box 26"/>
            <p:cNvSpPr txBox="1">
              <a:spLocks noChangeArrowheads="1"/>
            </p:cNvSpPr>
            <p:nvPr/>
          </p:nvSpPr>
          <p:spPr bwMode="gray">
            <a:xfrm>
              <a:off x="4420803" y="2542183"/>
              <a:ext cx="286519" cy="413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b="1" dirty="0">
                <a:solidFill>
                  <a:srgbClr val="335338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171" name="Text Box 27"/>
            <p:cNvSpPr txBox="1">
              <a:spLocks noChangeArrowheads="1"/>
            </p:cNvSpPr>
            <p:nvPr/>
          </p:nvSpPr>
          <p:spPr bwMode="gray">
            <a:xfrm>
              <a:off x="3789363" y="3045420"/>
              <a:ext cx="2057400" cy="2400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Cho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một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muỗng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ĐẤT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vào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và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khuấy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đều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. 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34172" name="AutoShape 28"/>
            <p:cNvSpPr>
              <a:spLocks noChangeArrowheads="1"/>
            </p:cNvSpPr>
            <p:nvPr/>
          </p:nvSpPr>
          <p:spPr bwMode="gray">
            <a:xfrm>
              <a:off x="3710509" y="5595430"/>
              <a:ext cx="2163763" cy="695325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rgbClr val="F8FAF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57733" y="1807498"/>
            <a:ext cx="2508595" cy="4293052"/>
            <a:chOff x="5867400" y="2441783"/>
            <a:chExt cx="2259448" cy="3828475"/>
          </a:xfrm>
        </p:grpSpPr>
        <p:grpSp>
          <p:nvGrpSpPr>
            <p:cNvPr id="6" name="Group 5"/>
            <p:cNvGrpSpPr/>
            <p:nvPr/>
          </p:nvGrpSpPr>
          <p:grpSpPr>
            <a:xfrm>
              <a:off x="5867400" y="2441783"/>
              <a:ext cx="2130425" cy="3119825"/>
              <a:chOff x="5867400" y="2441783"/>
              <a:chExt cx="2130425" cy="3119825"/>
            </a:xfrm>
          </p:grpSpPr>
          <p:sp>
            <p:nvSpPr>
              <p:cNvPr id="134175" name="AutoShape 31"/>
              <p:cNvSpPr>
                <a:spLocks noChangeArrowheads="1"/>
              </p:cNvSpPr>
              <p:nvPr/>
            </p:nvSpPr>
            <p:spPr bwMode="gray">
              <a:xfrm>
                <a:off x="5867400" y="2758083"/>
                <a:ext cx="2098675" cy="2803525"/>
              </a:xfrm>
              <a:prstGeom prst="roundRect">
                <a:avLst>
                  <a:gd name="adj" fmla="val 16667"/>
                </a:avLst>
              </a:prstGeom>
              <a:solidFill>
                <a:srgbClr val="E9E0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335338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177" name="AutoShape 33"/>
              <p:cNvSpPr>
                <a:spLocks noChangeArrowheads="1"/>
              </p:cNvSpPr>
              <p:nvPr/>
            </p:nvSpPr>
            <p:spPr bwMode="gray">
              <a:xfrm>
                <a:off x="5867400" y="2758083"/>
                <a:ext cx="2070100" cy="70802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9E065">
                      <a:gamma/>
                      <a:tint val="33333"/>
                      <a:invGamma/>
                    </a:srgbClr>
                  </a:gs>
                  <a:gs pos="100000">
                    <a:srgbClr val="E9E06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335338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34178" name="Group 34"/>
              <p:cNvGrpSpPr>
                <a:grpSpLocks/>
              </p:cNvGrpSpPr>
              <p:nvPr/>
            </p:nvGrpSpPr>
            <p:grpSpPr bwMode="auto">
              <a:xfrm>
                <a:off x="6611938" y="2441783"/>
                <a:ext cx="642937" cy="656413"/>
                <a:chOff x="1289" y="575"/>
                <a:chExt cx="668" cy="682"/>
              </a:xfrm>
            </p:grpSpPr>
            <p:sp>
              <p:nvSpPr>
                <p:cNvPr id="134179" name="Oval 35"/>
                <p:cNvSpPr>
                  <a:spLocks noChangeArrowheads="1"/>
                </p:cNvSpPr>
                <p:nvPr/>
              </p:nvSpPr>
              <p:spPr bwMode="gray">
                <a:xfrm>
                  <a:off x="1289" y="575"/>
                  <a:ext cx="668" cy="682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335338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180" name="Oval 36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335338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181" name="Oval 37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335338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182" name="Oval 38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335338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183" name="Oval 39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335338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34184" name="Text Box 40"/>
              <p:cNvSpPr txBox="1">
                <a:spLocks noChangeArrowheads="1"/>
              </p:cNvSpPr>
              <p:nvPr/>
            </p:nvSpPr>
            <p:spPr bwMode="gray">
              <a:xfrm>
                <a:off x="6773798" y="2542183"/>
                <a:ext cx="304930" cy="411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b="1" dirty="0">
                  <a:solidFill>
                    <a:srgbClr val="335338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185" name="Text Box 41"/>
              <p:cNvSpPr txBox="1">
                <a:spLocks noChangeArrowheads="1"/>
              </p:cNvSpPr>
              <p:nvPr/>
            </p:nvSpPr>
            <p:spPr bwMode="gray">
              <a:xfrm>
                <a:off x="5940425" y="3045420"/>
                <a:ext cx="2057400" cy="23878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Cho </a:t>
                </a:r>
                <a:r>
                  <a:rPr lang="en-US" sz="28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một</a:t>
                </a:r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muỗng</a:t>
                </a:r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ĐƯỜNG</a:t>
                </a:r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vào</a:t>
                </a:r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và</a:t>
                </a:r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khuấy</a:t>
                </a:r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đều</a:t>
                </a:r>
                <a:endPara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34186" name="AutoShape 42"/>
            <p:cNvSpPr>
              <a:spLocks noChangeArrowheads="1"/>
            </p:cNvSpPr>
            <p:nvPr/>
          </p:nvSpPr>
          <p:spPr bwMode="gray">
            <a:xfrm>
              <a:off x="5963085" y="5574933"/>
              <a:ext cx="2163763" cy="695325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8" name="AutoShape 4"/>
          <p:cNvSpPr>
            <a:spLocks noChangeArrowheads="1"/>
          </p:cNvSpPr>
          <p:nvPr/>
        </p:nvSpPr>
        <p:spPr bwMode="gray">
          <a:xfrm>
            <a:off x="1784063" y="563564"/>
            <a:ext cx="8747340" cy="95302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rgbClr val="F96161"/>
              </a:gs>
              <a:gs pos="70000">
                <a:srgbClr val="FF0000"/>
              </a:gs>
              <a:gs pos="100000">
                <a:srgbClr val="FBADA7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B2B2B2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B2B2B2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 smtClean="0">
                <a:solidFill>
                  <a:srgbClr val="B2B2B2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b="1" dirty="0" smtClean="0">
                <a:solidFill>
                  <a:srgbClr val="B2B2B2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B2B2B2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solidFill>
                  <a:srgbClr val="B2B2B2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B2B2B2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b="1" dirty="0" smtClean="0">
                <a:solidFill>
                  <a:srgbClr val="B2B2B2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B2B2B2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b="1" dirty="0" smtClean="0">
                <a:solidFill>
                  <a:srgbClr val="B2B2B2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100ml </a:t>
            </a:r>
            <a:r>
              <a:rPr lang="en-US" sz="3200" b="1" dirty="0" err="1" smtClean="0">
                <a:solidFill>
                  <a:srgbClr val="B2B2B2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B2B2B2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B2B2B2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endParaRPr lang="en-US" sz="3200" b="1" dirty="0">
              <a:solidFill>
                <a:srgbClr val="B2B2B2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white">
          <a:xfrm>
            <a:off x="9010651" y="4"/>
            <a:ext cx="3181348" cy="56356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KHỞI ĐỘNG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4" y="1986559"/>
            <a:ext cx="2885785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" y="3068960"/>
            <a:ext cx="2932693" cy="258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07" y="985996"/>
            <a:ext cx="2787649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2" descr="IMG_0436"/>
          <p:cNvPicPr>
            <a:picLocks noChangeAspect="1" noChangeArrowheads="1"/>
          </p:cNvPicPr>
          <p:nvPr/>
        </p:nvPicPr>
        <p:blipFill rotWithShape="1">
          <a:blip r:embed="rId7"/>
          <a:srcRect l="9275" t="4509" r="8088" b="11258"/>
          <a:stretch/>
        </p:blipFill>
        <p:spPr bwMode="auto">
          <a:xfrm>
            <a:off x="8666328" y="1812074"/>
            <a:ext cx="3404805" cy="388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033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arrow.wav"/>
          </p:stSnd>
        </p:sndAc>
      </p:transition>
    </mc:Choice>
    <mc:Fallback xmlns="">
      <p:transition spd="slow">
        <p:fade/>
        <p:sndAc>
          <p:stSnd>
            <p:snd r:embed="rId8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6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96" decel="100000"/>
                                        <p:tgtEl>
                                          <p:spTgt spid="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96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96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0943" y="-42797"/>
            <a:ext cx="2297417" cy="3113544"/>
            <a:chOff x="3710509" y="2298268"/>
            <a:chExt cx="2163763" cy="3992487"/>
          </a:xfrm>
        </p:grpSpPr>
        <p:sp>
          <p:nvSpPr>
            <p:cNvPr id="134162" name="AutoShape 18"/>
            <p:cNvSpPr>
              <a:spLocks noChangeArrowheads="1"/>
            </p:cNvSpPr>
            <p:nvPr/>
          </p:nvSpPr>
          <p:spPr bwMode="gray">
            <a:xfrm>
              <a:off x="3768725" y="2798608"/>
              <a:ext cx="2098675" cy="2803525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165" name="Oval 21"/>
            <p:cNvSpPr>
              <a:spLocks noChangeArrowheads="1"/>
            </p:cNvSpPr>
            <p:nvPr/>
          </p:nvSpPr>
          <p:spPr bwMode="gray">
            <a:xfrm>
              <a:off x="4249738" y="2298268"/>
              <a:ext cx="642937" cy="94344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166" name="Oval 22"/>
            <p:cNvSpPr>
              <a:spLocks noChangeArrowheads="1"/>
            </p:cNvSpPr>
            <p:nvPr/>
          </p:nvSpPr>
          <p:spPr bwMode="gray">
            <a:xfrm>
              <a:off x="4256088" y="2453283"/>
              <a:ext cx="622300" cy="62230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167" name="Oval 23"/>
            <p:cNvSpPr>
              <a:spLocks noChangeArrowheads="1"/>
            </p:cNvSpPr>
            <p:nvPr/>
          </p:nvSpPr>
          <p:spPr bwMode="gray">
            <a:xfrm>
              <a:off x="4264025" y="2456458"/>
              <a:ext cx="608013" cy="60801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168" name="Oval 24"/>
            <p:cNvSpPr>
              <a:spLocks noChangeArrowheads="1"/>
            </p:cNvSpPr>
            <p:nvPr/>
          </p:nvSpPr>
          <p:spPr bwMode="gray">
            <a:xfrm>
              <a:off x="4270375" y="2462808"/>
              <a:ext cx="577850" cy="56673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169" name="Oval 25"/>
            <p:cNvSpPr>
              <a:spLocks noChangeArrowheads="1"/>
            </p:cNvSpPr>
            <p:nvPr/>
          </p:nvSpPr>
          <p:spPr bwMode="gray">
            <a:xfrm>
              <a:off x="4305300" y="2478683"/>
              <a:ext cx="512763" cy="46037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170" name="Text Box 26"/>
            <p:cNvSpPr txBox="1">
              <a:spLocks noChangeArrowheads="1"/>
            </p:cNvSpPr>
            <p:nvPr/>
          </p:nvSpPr>
          <p:spPr bwMode="gray">
            <a:xfrm>
              <a:off x="4404634" y="2542183"/>
              <a:ext cx="318858" cy="591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b="1" dirty="0">
                <a:solidFill>
                  <a:srgbClr val="335338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171" name="Text Box 27"/>
            <p:cNvSpPr txBox="1">
              <a:spLocks noChangeArrowheads="1"/>
            </p:cNvSpPr>
            <p:nvPr/>
          </p:nvSpPr>
          <p:spPr bwMode="gray">
            <a:xfrm>
              <a:off x="3789364" y="3045420"/>
              <a:ext cx="2057400" cy="1775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Ly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chứa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đất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bị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đục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34172" name="AutoShape 28"/>
            <p:cNvSpPr>
              <a:spLocks noChangeArrowheads="1"/>
            </p:cNvSpPr>
            <p:nvPr/>
          </p:nvSpPr>
          <p:spPr bwMode="gray">
            <a:xfrm>
              <a:off x="3710509" y="5595430"/>
              <a:ext cx="2163763" cy="695325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rgbClr val="F8FAF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330265" y="-70159"/>
            <a:ext cx="2508595" cy="3140905"/>
            <a:chOff x="5867400" y="2306073"/>
            <a:chExt cx="2259448" cy="3964185"/>
          </a:xfrm>
        </p:grpSpPr>
        <p:grpSp>
          <p:nvGrpSpPr>
            <p:cNvPr id="6" name="Group 5"/>
            <p:cNvGrpSpPr/>
            <p:nvPr/>
          </p:nvGrpSpPr>
          <p:grpSpPr>
            <a:xfrm>
              <a:off x="5867400" y="2306073"/>
              <a:ext cx="2130425" cy="3303114"/>
              <a:chOff x="5867400" y="2306073"/>
              <a:chExt cx="2130425" cy="3303114"/>
            </a:xfrm>
          </p:grpSpPr>
          <p:sp>
            <p:nvSpPr>
              <p:cNvPr id="134175" name="AutoShape 31"/>
              <p:cNvSpPr>
                <a:spLocks noChangeArrowheads="1"/>
              </p:cNvSpPr>
              <p:nvPr/>
            </p:nvSpPr>
            <p:spPr bwMode="gray">
              <a:xfrm>
                <a:off x="5867400" y="2758083"/>
                <a:ext cx="2098675" cy="2803525"/>
              </a:xfrm>
              <a:prstGeom prst="roundRect">
                <a:avLst>
                  <a:gd name="adj" fmla="val 16667"/>
                </a:avLst>
              </a:prstGeom>
              <a:solidFill>
                <a:srgbClr val="E9E0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335338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177" name="AutoShape 33"/>
              <p:cNvSpPr>
                <a:spLocks noChangeArrowheads="1"/>
              </p:cNvSpPr>
              <p:nvPr/>
            </p:nvSpPr>
            <p:spPr bwMode="gray">
              <a:xfrm>
                <a:off x="5867400" y="2758083"/>
                <a:ext cx="2070100" cy="70802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9E065">
                      <a:gamma/>
                      <a:tint val="33333"/>
                      <a:invGamma/>
                    </a:srgbClr>
                  </a:gs>
                  <a:gs pos="100000">
                    <a:srgbClr val="E9E06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335338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34178" name="Group 34"/>
              <p:cNvGrpSpPr>
                <a:grpSpLocks/>
              </p:cNvGrpSpPr>
              <p:nvPr/>
            </p:nvGrpSpPr>
            <p:grpSpPr bwMode="auto">
              <a:xfrm>
                <a:off x="6611938" y="2306073"/>
                <a:ext cx="642937" cy="928795"/>
                <a:chOff x="1289" y="434"/>
                <a:chExt cx="668" cy="965"/>
              </a:xfrm>
            </p:grpSpPr>
            <p:sp>
              <p:nvSpPr>
                <p:cNvPr id="134179" name="Oval 35"/>
                <p:cNvSpPr>
                  <a:spLocks noChangeArrowheads="1"/>
                </p:cNvSpPr>
                <p:nvPr/>
              </p:nvSpPr>
              <p:spPr bwMode="gray">
                <a:xfrm>
                  <a:off x="1289" y="434"/>
                  <a:ext cx="668" cy="96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335338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180" name="Oval 36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335338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181" name="Oval 37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335338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182" name="Oval 38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335338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183" name="Oval 39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335338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34184" name="Text Box 40"/>
              <p:cNvSpPr txBox="1">
                <a:spLocks noChangeArrowheads="1"/>
              </p:cNvSpPr>
              <p:nvPr/>
            </p:nvSpPr>
            <p:spPr bwMode="gray">
              <a:xfrm>
                <a:off x="6773798" y="2542183"/>
                <a:ext cx="304930" cy="5826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b="1" dirty="0">
                  <a:solidFill>
                    <a:srgbClr val="335338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185" name="Text Box 41"/>
              <p:cNvSpPr txBox="1">
                <a:spLocks noChangeArrowheads="1"/>
              </p:cNvSpPr>
              <p:nvPr/>
            </p:nvSpPr>
            <p:spPr bwMode="gray">
              <a:xfrm>
                <a:off x="5940425" y="3045420"/>
                <a:ext cx="2057400" cy="25637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Ly </a:t>
                </a:r>
                <a:r>
                  <a:rPr lang="en-US" sz="28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chứa</a:t>
                </a:r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đường</a:t>
                </a:r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trong</a:t>
                </a:r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suốt</a:t>
                </a:r>
                <a:endPara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34186" name="AutoShape 42"/>
            <p:cNvSpPr>
              <a:spLocks noChangeArrowheads="1"/>
            </p:cNvSpPr>
            <p:nvPr/>
          </p:nvSpPr>
          <p:spPr bwMode="gray">
            <a:xfrm>
              <a:off x="5963085" y="5574933"/>
              <a:ext cx="2163763" cy="695325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8" name="AutoShape 4"/>
          <p:cNvSpPr>
            <a:spLocks noChangeArrowheads="1"/>
          </p:cNvSpPr>
          <p:nvPr/>
        </p:nvSpPr>
        <p:spPr bwMode="gray">
          <a:xfrm>
            <a:off x="4761551" y="3"/>
            <a:ext cx="2703599" cy="95302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rgbClr val="F96161"/>
              </a:gs>
              <a:gs pos="70000">
                <a:srgbClr val="FF0000"/>
              </a:gs>
              <a:gs pos="100000">
                <a:srgbClr val="FBADA7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B2B2B2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B2B2B2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B2B2B2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b="1" dirty="0">
              <a:solidFill>
                <a:srgbClr val="B2B2B2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12" descr="IMG_0436"/>
          <p:cNvPicPr>
            <a:picLocks noChangeAspect="1" noChangeArrowheads="1"/>
          </p:cNvPicPr>
          <p:nvPr/>
        </p:nvPicPr>
        <p:blipFill rotWithShape="1">
          <a:blip r:embed="rId4"/>
          <a:srcRect l="9275" t="4509" r="46670" b="11258"/>
          <a:stretch/>
        </p:blipFill>
        <p:spPr bwMode="auto">
          <a:xfrm>
            <a:off x="162273" y="2533725"/>
            <a:ext cx="2156347" cy="300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2" descr="IMG_0436"/>
          <p:cNvPicPr>
            <a:picLocks noChangeAspect="1" noChangeArrowheads="1"/>
          </p:cNvPicPr>
          <p:nvPr/>
        </p:nvPicPr>
        <p:blipFill rotWithShape="1">
          <a:blip r:embed="rId4"/>
          <a:srcRect l="53330" t="4509" r="8088" b="11258"/>
          <a:stretch/>
        </p:blipFill>
        <p:spPr bwMode="auto">
          <a:xfrm>
            <a:off x="9579360" y="2528497"/>
            <a:ext cx="2145709" cy="308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3056479" y="1145309"/>
            <a:ext cx="613124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Hãy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giải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thích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vì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sao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nước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pha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đường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thì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trong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còn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nước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pha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đất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thì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đục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  <a:endParaRPr lang="en-US" sz="2800" i="1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34" name="Picture 3" descr="Cau hoi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254" y="842500"/>
            <a:ext cx="572585" cy="6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588898" y="2272297"/>
            <a:ext cx="6598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Ly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đất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vẩn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đục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vì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đất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cặn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lắng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xuống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phía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dưới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Ly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suốt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do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03700" y="4874882"/>
            <a:ext cx="6932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en-US" sz="28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Các</a:t>
            </a:r>
            <a:r>
              <a:rPr lang="en-US" sz="28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phần</a:t>
            </a:r>
            <a:r>
              <a:rPr lang="en-US" sz="28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tử</a:t>
            </a:r>
            <a:r>
              <a:rPr lang="en-US" sz="28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đất</a:t>
            </a:r>
            <a:r>
              <a:rPr lang="en-US" sz="28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không</a:t>
            </a:r>
            <a:r>
              <a:rPr lang="en-US" sz="28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tan </a:t>
            </a:r>
            <a:r>
              <a:rPr lang="en-US" sz="28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nước</a:t>
            </a:r>
            <a:r>
              <a:rPr lang="en-US" sz="28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là</a:t>
            </a:r>
            <a:r>
              <a:rPr lang="en-US" sz="28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keo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đất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96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6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96" decel="100000"/>
                                        <p:tgtEl>
                                          <p:spTgt spid="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96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96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3" grpId="0" animBg="1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371" y="159658"/>
            <a:ext cx="1056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I-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HẤP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PHỤ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374" y="858350"/>
            <a:ext cx="2434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1. Keo đất</a:t>
            </a:r>
            <a:endParaRPr lang="en-US" sz="2800" b="1">
              <a:solidFill>
                <a:srgbClr val="FF000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887" y="1567546"/>
            <a:ext cx="4709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a. Khái niệm về keo đất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881" y="2378173"/>
            <a:ext cx="10995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en-US" sz="28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&lt; 1</a:t>
            </a:r>
            <a:r>
              <a:rPr lang="el-GR" sz="2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μ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 (</a:t>
            </a:r>
            <a:r>
              <a:rPr lang="en-US" sz="2800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micromet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), </a:t>
            </a:r>
            <a:r>
              <a:rPr lang="en-US" sz="28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hòa</a:t>
            </a:r>
            <a:r>
              <a:rPr lang="en-US" sz="2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tan </a:t>
            </a:r>
            <a:r>
              <a:rPr lang="en-US" sz="28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trạng</a:t>
            </a:r>
            <a:r>
              <a:rPr lang="en-US" sz="2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thái</a:t>
            </a:r>
            <a:r>
              <a:rPr lang="en-US" sz="2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lơ</a:t>
            </a:r>
            <a:r>
              <a:rPr lang="en-US" sz="2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lửng</a:t>
            </a:r>
            <a:r>
              <a:rPr lang="en-US" sz="2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huyền</a:t>
            </a:r>
            <a:r>
              <a:rPr lang="en-US" sz="2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phù</a:t>
            </a:r>
            <a:r>
              <a:rPr lang="en-US" sz="2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).</a:t>
            </a:r>
            <a:endParaRPr lang="en-US" sz="28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1483" y="3608866"/>
            <a:ext cx="661491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   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Vì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sao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keo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đất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không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tan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trong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nước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? </a:t>
            </a:r>
            <a:endParaRPr lang="en-US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3" descr="Cau hoi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16" y="3310935"/>
            <a:ext cx="664109" cy="6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77538" y="4447807"/>
            <a:ext cx="10664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9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371" y="159658"/>
            <a:ext cx="1056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I-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HẤP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PHỤ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374" y="708222"/>
            <a:ext cx="2434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887" y="1239995"/>
            <a:ext cx="3475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Cấu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keo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đất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2549" y="4507219"/>
            <a:ext cx="648073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 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Quan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sát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hình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có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mấy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loại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keo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đất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?</a:t>
            </a:r>
            <a:endParaRPr lang="en-US" sz="2800" i="1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1" name="Picture 10" descr="Cau hoi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91" y="4229851"/>
            <a:ext cx="664109" cy="6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45885" y="5212699"/>
            <a:ext cx="11236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keo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đất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Keo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dương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(+)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Keo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âm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(-).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2551" y="6007200"/>
            <a:ext cx="783291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 So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sánh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sự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giống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&amp;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khác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nhau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của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2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loại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keo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này</a:t>
            </a:r>
            <a:r>
              <a:rPr lang="en-US" sz="2800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en-US" sz="2800" i="1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7" name="Picture 16" descr="Cau hoi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96" y="5708627"/>
            <a:ext cx="664109" cy="6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NAM HOC 2021 - 2022\HINH\14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"/>
          <a:stretch/>
        </p:blipFill>
        <p:spPr bwMode="auto">
          <a:xfrm>
            <a:off x="3673363" y="708222"/>
            <a:ext cx="7935296" cy="321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89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 animBg="1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692" y="841408"/>
            <a:ext cx="46432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*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Giống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: 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nhân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quyết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bù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khuếch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tán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005" y="3511997"/>
            <a:ext cx="2802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*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Khác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9315" y="4160347"/>
            <a:ext cx="2202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Keo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âm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(-)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6773" y="4202399"/>
            <a:ext cx="2715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Keo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dương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(+)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049" y="4725621"/>
            <a:ext cx="5186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quyết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mang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âm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(-)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7737" y="4725621"/>
            <a:ext cx="5186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quyết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mang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dương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(+)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049" y="5652890"/>
            <a:ext cx="5186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bù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mang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+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7737" y="5652890"/>
            <a:ext cx="5186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bù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mang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Wingdings" panose="05000000000000000000" pitchFamily="2" charset="2"/>
              </a:rPr>
              <a:t> -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243263" y="4188749"/>
            <a:ext cx="0" cy="23876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D:\NAM HOC 2021 - 2022\HINH\14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"/>
          <a:stretch/>
        </p:blipFill>
        <p:spPr bwMode="auto">
          <a:xfrm>
            <a:off x="4840943" y="0"/>
            <a:ext cx="6909605" cy="308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8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963</Words>
  <Application>Microsoft Office PowerPoint</Application>
  <PresentationFormat>Custom</PresentationFormat>
  <Paragraphs>153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Oriel</vt:lpstr>
      <vt:lpstr>1_Oriel</vt:lpstr>
      <vt:lpstr>ChemDraw.Document.6.0</vt:lpstr>
      <vt:lpstr>PowerPoint Presentation</vt:lpstr>
      <vt:lpstr>PowerPoint Presentation</vt:lpstr>
      <vt:lpstr>PowerPoint Presentation</vt:lpstr>
      <vt:lpstr>PHẦN A.  NỘI DUNG BÀI GIẢNG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92</cp:revision>
  <dcterms:created xsi:type="dcterms:W3CDTF">2020-10-30T07:31:23Z</dcterms:created>
  <dcterms:modified xsi:type="dcterms:W3CDTF">2021-10-08T06:17:52Z</dcterms:modified>
</cp:coreProperties>
</file>